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328" r:id="rId4"/>
    <p:sldId id="321" r:id="rId5"/>
    <p:sldId id="312" r:id="rId6"/>
    <p:sldId id="259" r:id="rId7"/>
    <p:sldId id="322" r:id="rId8"/>
    <p:sldId id="335" r:id="rId9"/>
    <p:sldId id="33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45CE0B-7AB1-E5C8-AEF5-764E9D4ABB5C}" name="Islam Lukmanov" initials="" userId="S::islam.lukmanov@nu.edu.kz::dc517f89-7aa7-4c5b-b02c-6a2a1b6076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60"/>
    <a:srgbClr val="08313A"/>
    <a:srgbClr val="1A5653"/>
    <a:srgbClr val="107869"/>
    <a:srgbClr val="5CD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8" autoAdjust="0"/>
    <p:restoredTop sz="94672"/>
  </p:normalViewPr>
  <p:slideViewPr>
    <p:cSldViewPr snapToGrid="0">
      <p:cViewPr>
        <p:scale>
          <a:sx n="113" d="100"/>
          <a:sy n="113" d="100"/>
        </p:scale>
        <p:origin x="4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178A6-2F5A-4778-B8A5-71735054F940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383EA-0D21-43B4-A89E-E2BDD7CF8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4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83EA-0D21-43B4-A89E-E2BDD7CF80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6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9502-2228-6826-297C-475EEC6B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9DBA4-6F81-C221-6B85-F58E7DF44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E089F-DDF9-FAB1-7CAD-41031F5B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21CD-B5E3-486A-AABD-E2A5C64B3A8E}" type="datetime1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4D521-B619-C617-1E15-140ACFEB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6A2D-08A8-33EF-E6C4-38B9A489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3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3633557-23A1-E523-4059-C1C577BEDBD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05159" y="1857703"/>
            <a:ext cx="2563297" cy="1533198"/>
          </a:xfrm>
          <a:custGeom>
            <a:avLst/>
            <a:gdLst>
              <a:gd name="connsiteX0" fmla="*/ 0 w 2563297"/>
              <a:gd name="connsiteY0" fmla="*/ 0 h 1533198"/>
              <a:gd name="connsiteX1" fmla="*/ 2563297 w 2563297"/>
              <a:gd name="connsiteY1" fmla="*/ 0 h 1533198"/>
              <a:gd name="connsiteX2" fmla="*/ 2563297 w 2563297"/>
              <a:gd name="connsiteY2" fmla="*/ 1533198 h 1533198"/>
              <a:gd name="connsiteX3" fmla="*/ 0 w 2563297"/>
              <a:gd name="connsiteY3" fmla="*/ 1533198 h 153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297" h="1533198">
                <a:moveTo>
                  <a:pt x="0" y="0"/>
                </a:moveTo>
                <a:lnTo>
                  <a:pt x="2563297" y="0"/>
                </a:lnTo>
                <a:lnTo>
                  <a:pt x="2563297" y="1533198"/>
                </a:lnTo>
                <a:lnTo>
                  <a:pt x="0" y="1533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4AF7A6-6205-359B-5933-800EDF544B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37175" y="1857703"/>
            <a:ext cx="2563297" cy="1533198"/>
          </a:xfrm>
          <a:custGeom>
            <a:avLst/>
            <a:gdLst>
              <a:gd name="connsiteX0" fmla="*/ 0 w 2563297"/>
              <a:gd name="connsiteY0" fmla="*/ 0 h 1533198"/>
              <a:gd name="connsiteX1" fmla="*/ 2563297 w 2563297"/>
              <a:gd name="connsiteY1" fmla="*/ 0 h 1533198"/>
              <a:gd name="connsiteX2" fmla="*/ 2563297 w 2563297"/>
              <a:gd name="connsiteY2" fmla="*/ 1533198 h 1533198"/>
              <a:gd name="connsiteX3" fmla="*/ 0 w 2563297"/>
              <a:gd name="connsiteY3" fmla="*/ 1533198 h 153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297" h="1533198">
                <a:moveTo>
                  <a:pt x="0" y="0"/>
                </a:moveTo>
                <a:lnTo>
                  <a:pt x="2563297" y="0"/>
                </a:lnTo>
                <a:lnTo>
                  <a:pt x="2563297" y="1533198"/>
                </a:lnTo>
                <a:lnTo>
                  <a:pt x="0" y="1533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9B8B3C-4BD0-E035-9441-EFA4B74EB7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67466" y="1857703"/>
            <a:ext cx="2563297" cy="1533198"/>
          </a:xfrm>
          <a:custGeom>
            <a:avLst/>
            <a:gdLst>
              <a:gd name="connsiteX0" fmla="*/ 0 w 2563297"/>
              <a:gd name="connsiteY0" fmla="*/ 0 h 1533198"/>
              <a:gd name="connsiteX1" fmla="*/ 2563297 w 2563297"/>
              <a:gd name="connsiteY1" fmla="*/ 0 h 1533198"/>
              <a:gd name="connsiteX2" fmla="*/ 2563297 w 2563297"/>
              <a:gd name="connsiteY2" fmla="*/ 1533198 h 1533198"/>
              <a:gd name="connsiteX3" fmla="*/ 0 w 2563297"/>
              <a:gd name="connsiteY3" fmla="*/ 1533198 h 153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297" h="1533198">
                <a:moveTo>
                  <a:pt x="0" y="0"/>
                </a:moveTo>
                <a:lnTo>
                  <a:pt x="2563297" y="0"/>
                </a:lnTo>
                <a:lnTo>
                  <a:pt x="2563297" y="1533198"/>
                </a:lnTo>
                <a:lnTo>
                  <a:pt x="0" y="1533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08DA853-5119-5A45-4901-2DBBFFE7F1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756" y="1857703"/>
            <a:ext cx="2563298" cy="1533198"/>
          </a:xfrm>
          <a:custGeom>
            <a:avLst/>
            <a:gdLst>
              <a:gd name="connsiteX0" fmla="*/ 0 w 2563298"/>
              <a:gd name="connsiteY0" fmla="*/ 0 h 1533198"/>
              <a:gd name="connsiteX1" fmla="*/ 2563298 w 2563298"/>
              <a:gd name="connsiteY1" fmla="*/ 0 h 1533198"/>
              <a:gd name="connsiteX2" fmla="*/ 2563298 w 2563298"/>
              <a:gd name="connsiteY2" fmla="*/ 1533198 h 1533198"/>
              <a:gd name="connsiteX3" fmla="*/ 0 w 2563298"/>
              <a:gd name="connsiteY3" fmla="*/ 1533198 h 153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298" h="1533198">
                <a:moveTo>
                  <a:pt x="0" y="0"/>
                </a:moveTo>
                <a:lnTo>
                  <a:pt x="2563298" y="0"/>
                </a:lnTo>
                <a:lnTo>
                  <a:pt x="2563298" y="1533198"/>
                </a:lnTo>
                <a:lnTo>
                  <a:pt x="0" y="1533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8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5D4CAA3-71CA-FBE8-A15F-DC85C491E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391" y="2235451"/>
            <a:ext cx="4558393" cy="2955616"/>
          </a:xfrm>
          <a:custGeom>
            <a:avLst/>
            <a:gdLst>
              <a:gd name="connsiteX0" fmla="*/ 1672935 w 4558393"/>
              <a:gd name="connsiteY0" fmla="*/ 0 h 2955616"/>
              <a:gd name="connsiteX1" fmla="*/ 4558393 w 4558393"/>
              <a:gd name="connsiteY1" fmla="*/ 53598 h 2955616"/>
              <a:gd name="connsiteX2" fmla="*/ 2924690 w 4558393"/>
              <a:gd name="connsiteY2" fmla="*/ 2955616 h 2955616"/>
              <a:gd name="connsiteX3" fmla="*/ 0 w 4558393"/>
              <a:gd name="connsiteY3" fmla="*/ 2875005 h 2955616"/>
              <a:gd name="connsiteX4" fmla="*/ 1672935 w 4558393"/>
              <a:gd name="connsiteY4" fmla="*/ 0 h 295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8393" h="2955616">
                <a:moveTo>
                  <a:pt x="1672935" y="0"/>
                </a:moveTo>
                <a:lnTo>
                  <a:pt x="4558393" y="53598"/>
                </a:lnTo>
                <a:lnTo>
                  <a:pt x="2924690" y="2955616"/>
                </a:lnTo>
                <a:lnTo>
                  <a:pt x="0" y="2875005"/>
                </a:lnTo>
                <a:cubicBezTo>
                  <a:pt x="525895" y="1923020"/>
                  <a:pt x="1147040" y="951985"/>
                  <a:pt x="16729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72B594-9D26-D1D3-8878-DFE92385D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0421" y="1640204"/>
            <a:ext cx="4742227" cy="3573173"/>
          </a:xfrm>
          <a:custGeom>
            <a:avLst/>
            <a:gdLst>
              <a:gd name="connsiteX0" fmla="*/ 450887 w 4742227"/>
              <a:gd name="connsiteY0" fmla="*/ 0 h 3573173"/>
              <a:gd name="connsiteX1" fmla="*/ 4742227 w 4742227"/>
              <a:gd name="connsiteY1" fmla="*/ 665435 h 3573173"/>
              <a:gd name="connsiteX2" fmla="*/ 4291339 w 4742227"/>
              <a:gd name="connsiteY2" fmla="*/ 3573173 h 3573173"/>
              <a:gd name="connsiteX3" fmla="*/ 0 w 4742227"/>
              <a:gd name="connsiteY3" fmla="*/ 2907738 h 357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227" h="3573173">
                <a:moveTo>
                  <a:pt x="450887" y="0"/>
                </a:moveTo>
                <a:lnTo>
                  <a:pt x="4742227" y="665435"/>
                </a:lnTo>
                <a:lnTo>
                  <a:pt x="4291339" y="3573173"/>
                </a:lnTo>
                <a:lnTo>
                  <a:pt x="0" y="29077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93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3BDBB4-DAFC-2FAB-312E-551DA93D67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825" y="0"/>
            <a:ext cx="4947960" cy="6858000"/>
          </a:xfrm>
          <a:custGeom>
            <a:avLst/>
            <a:gdLst>
              <a:gd name="connsiteX0" fmla="*/ 0 w 4947960"/>
              <a:gd name="connsiteY0" fmla="*/ 0 h 6858000"/>
              <a:gd name="connsiteX1" fmla="*/ 4947960 w 4947960"/>
              <a:gd name="connsiteY1" fmla="*/ 0 h 6858000"/>
              <a:gd name="connsiteX2" fmla="*/ 4947960 w 4947960"/>
              <a:gd name="connsiteY2" fmla="*/ 6858000 h 6858000"/>
              <a:gd name="connsiteX3" fmla="*/ 0 w 49479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7960" h="6858000">
                <a:moveTo>
                  <a:pt x="0" y="0"/>
                </a:moveTo>
                <a:lnTo>
                  <a:pt x="4947960" y="0"/>
                </a:lnTo>
                <a:lnTo>
                  <a:pt x="49479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750" y="827194"/>
            <a:ext cx="5161049" cy="8634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75E8954-4927-6871-4FE9-3C022FF4F5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47871" y="3867151"/>
            <a:ext cx="3905250" cy="2346051"/>
          </a:xfrm>
          <a:custGeom>
            <a:avLst/>
            <a:gdLst>
              <a:gd name="connsiteX0" fmla="*/ 0 w 3905250"/>
              <a:gd name="connsiteY0" fmla="*/ 0 h 2346051"/>
              <a:gd name="connsiteX1" fmla="*/ 3905250 w 3905250"/>
              <a:gd name="connsiteY1" fmla="*/ 0 h 2346051"/>
              <a:gd name="connsiteX2" fmla="*/ 3905250 w 3905250"/>
              <a:gd name="connsiteY2" fmla="*/ 2346051 h 2346051"/>
              <a:gd name="connsiteX3" fmla="*/ 0 w 3905250"/>
              <a:gd name="connsiteY3" fmla="*/ 234605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346051">
                <a:moveTo>
                  <a:pt x="0" y="0"/>
                </a:moveTo>
                <a:lnTo>
                  <a:pt x="3905250" y="0"/>
                </a:lnTo>
                <a:lnTo>
                  <a:pt x="3905250" y="2346051"/>
                </a:lnTo>
                <a:lnTo>
                  <a:pt x="0" y="2346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7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6921A8F-718B-5808-C9D6-73F042084C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9562" y="2348833"/>
            <a:ext cx="1972441" cy="1963194"/>
          </a:xfrm>
          <a:custGeom>
            <a:avLst/>
            <a:gdLst>
              <a:gd name="connsiteX0" fmla="*/ 0 w 1972441"/>
              <a:gd name="connsiteY0" fmla="*/ 0 h 1963194"/>
              <a:gd name="connsiteX1" fmla="*/ 1972441 w 1972441"/>
              <a:gd name="connsiteY1" fmla="*/ 0 h 1963194"/>
              <a:gd name="connsiteX2" fmla="*/ 1972441 w 1972441"/>
              <a:gd name="connsiteY2" fmla="*/ 1963194 h 1963194"/>
              <a:gd name="connsiteX3" fmla="*/ 0 w 1972441"/>
              <a:gd name="connsiteY3" fmla="*/ 1963194 h 196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441" h="1963194">
                <a:moveTo>
                  <a:pt x="0" y="0"/>
                </a:moveTo>
                <a:lnTo>
                  <a:pt x="1972441" y="0"/>
                </a:lnTo>
                <a:lnTo>
                  <a:pt x="1972441" y="1963194"/>
                </a:lnTo>
                <a:lnTo>
                  <a:pt x="0" y="19631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B9B7428-BBDC-F0FB-6EC5-E2EAFD4A25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9614" y="2348833"/>
            <a:ext cx="1972441" cy="1963194"/>
          </a:xfrm>
          <a:custGeom>
            <a:avLst/>
            <a:gdLst>
              <a:gd name="connsiteX0" fmla="*/ 0 w 1972441"/>
              <a:gd name="connsiteY0" fmla="*/ 0 h 1963194"/>
              <a:gd name="connsiteX1" fmla="*/ 1972441 w 1972441"/>
              <a:gd name="connsiteY1" fmla="*/ 0 h 1963194"/>
              <a:gd name="connsiteX2" fmla="*/ 1972441 w 1972441"/>
              <a:gd name="connsiteY2" fmla="*/ 1963194 h 1963194"/>
              <a:gd name="connsiteX3" fmla="*/ 0 w 1972441"/>
              <a:gd name="connsiteY3" fmla="*/ 1963194 h 196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441" h="1963194">
                <a:moveTo>
                  <a:pt x="0" y="0"/>
                </a:moveTo>
                <a:lnTo>
                  <a:pt x="1972441" y="0"/>
                </a:lnTo>
                <a:lnTo>
                  <a:pt x="1972441" y="1963194"/>
                </a:lnTo>
                <a:lnTo>
                  <a:pt x="0" y="19631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58FCE02-BF5E-BCD2-B3A4-B060EB3854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9664" y="2348833"/>
            <a:ext cx="1972442" cy="1963194"/>
          </a:xfrm>
          <a:custGeom>
            <a:avLst/>
            <a:gdLst>
              <a:gd name="connsiteX0" fmla="*/ 0 w 1972442"/>
              <a:gd name="connsiteY0" fmla="*/ 0 h 1963194"/>
              <a:gd name="connsiteX1" fmla="*/ 1972442 w 1972442"/>
              <a:gd name="connsiteY1" fmla="*/ 0 h 1963194"/>
              <a:gd name="connsiteX2" fmla="*/ 1972442 w 1972442"/>
              <a:gd name="connsiteY2" fmla="*/ 1963194 h 1963194"/>
              <a:gd name="connsiteX3" fmla="*/ 0 w 1972442"/>
              <a:gd name="connsiteY3" fmla="*/ 1963194 h 196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442" h="1963194">
                <a:moveTo>
                  <a:pt x="0" y="0"/>
                </a:moveTo>
                <a:lnTo>
                  <a:pt x="1972442" y="0"/>
                </a:lnTo>
                <a:lnTo>
                  <a:pt x="1972442" y="1963194"/>
                </a:lnTo>
                <a:lnTo>
                  <a:pt x="0" y="19631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176E96B-61B9-375D-DDE2-8B6894FE0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9716" y="2348833"/>
            <a:ext cx="1972441" cy="1963194"/>
          </a:xfrm>
          <a:custGeom>
            <a:avLst/>
            <a:gdLst>
              <a:gd name="connsiteX0" fmla="*/ 0 w 1972441"/>
              <a:gd name="connsiteY0" fmla="*/ 0 h 1963194"/>
              <a:gd name="connsiteX1" fmla="*/ 1972441 w 1972441"/>
              <a:gd name="connsiteY1" fmla="*/ 0 h 1963194"/>
              <a:gd name="connsiteX2" fmla="*/ 1972441 w 1972441"/>
              <a:gd name="connsiteY2" fmla="*/ 1963194 h 1963194"/>
              <a:gd name="connsiteX3" fmla="*/ 0 w 1972441"/>
              <a:gd name="connsiteY3" fmla="*/ 1963194 h 196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441" h="1963194">
                <a:moveTo>
                  <a:pt x="0" y="0"/>
                </a:moveTo>
                <a:lnTo>
                  <a:pt x="1972441" y="0"/>
                </a:lnTo>
                <a:lnTo>
                  <a:pt x="1972441" y="1963194"/>
                </a:lnTo>
                <a:lnTo>
                  <a:pt x="0" y="19631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33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C5E48A6-A502-58DF-374F-7DFCDFC2F4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1043" y="0"/>
            <a:ext cx="11280957" cy="2975013"/>
          </a:xfrm>
          <a:custGeom>
            <a:avLst/>
            <a:gdLst>
              <a:gd name="connsiteX0" fmla="*/ 0 w 11280957"/>
              <a:gd name="connsiteY0" fmla="*/ 0 h 2975013"/>
              <a:gd name="connsiteX1" fmla="*/ 11280957 w 11280957"/>
              <a:gd name="connsiteY1" fmla="*/ 0 h 2975013"/>
              <a:gd name="connsiteX2" fmla="*/ 11280957 w 11280957"/>
              <a:gd name="connsiteY2" fmla="*/ 2975013 h 2975013"/>
              <a:gd name="connsiteX3" fmla="*/ 0 w 11280957"/>
              <a:gd name="connsiteY3" fmla="*/ 2975013 h 29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0957" h="2975013">
                <a:moveTo>
                  <a:pt x="0" y="0"/>
                </a:moveTo>
                <a:lnTo>
                  <a:pt x="11280957" y="0"/>
                </a:lnTo>
                <a:lnTo>
                  <a:pt x="11280957" y="2975013"/>
                </a:lnTo>
                <a:lnTo>
                  <a:pt x="0" y="29750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74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BD7E9EE-55D2-DCC1-AFFE-34959AD106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66564" y="1664759"/>
            <a:ext cx="2510904" cy="4478867"/>
          </a:xfrm>
          <a:custGeom>
            <a:avLst/>
            <a:gdLst>
              <a:gd name="connsiteX0" fmla="*/ 0 w 2510904"/>
              <a:gd name="connsiteY0" fmla="*/ 0 h 4478867"/>
              <a:gd name="connsiteX1" fmla="*/ 2510904 w 2510904"/>
              <a:gd name="connsiteY1" fmla="*/ 0 h 4478867"/>
              <a:gd name="connsiteX2" fmla="*/ 2510904 w 2510904"/>
              <a:gd name="connsiteY2" fmla="*/ 4478867 h 4478867"/>
              <a:gd name="connsiteX3" fmla="*/ 0 w 2510904"/>
              <a:gd name="connsiteY3" fmla="*/ 4478867 h 447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0904" h="4478867">
                <a:moveTo>
                  <a:pt x="0" y="0"/>
                </a:moveTo>
                <a:lnTo>
                  <a:pt x="2510904" y="0"/>
                </a:lnTo>
                <a:lnTo>
                  <a:pt x="2510904" y="4478867"/>
                </a:lnTo>
                <a:lnTo>
                  <a:pt x="0" y="4478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C7686C0-C728-5E88-9E8D-EA8F347648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14850" y="1664759"/>
            <a:ext cx="2915752" cy="2215739"/>
          </a:xfrm>
          <a:custGeom>
            <a:avLst/>
            <a:gdLst>
              <a:gd name="connsiteX0" fmla="*/ 0 w 2915752"/>
              <a:gd name="connsiteY0" fmla="*/ 0 h 2215739"/>
              <a:gd name="connsiteX1" fmla="*/ 2915752 w 2915752"/>
              <a:gd name="connsiteY1" fmla="*/ 0 h 2215739"/>
              <a:gd name="connsiteX2" fmla="*/ 2915752 w 2915752"/>
              <a:gd name="connsiteY2" fmla="*/ 2215739 h 2215739"/>
              <a:gd name="connsiteX3" fmla="*/ 0 w 2915752"/>
              <a:gd name="connsiteY3" fmla="*/ 2215739 h 221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5752" h="2215739">
                <a:moveTo>
                  <a:pt x="0" y="0"/>
                </a:moveTo>
                <a:lnTo>
                  <a:pt x="2915752" y="0"/>
                </a:lnTo>
                <a:lnTo>
                  <a:pt x="2915752" y="2215739"/>
                </a:lnTo>
                <a:lnTo>
                  <a:pt x="0" y="22157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719C3AC-E119-935F-09B8-838D4AB1D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60586" y="1664759"/>
            <a:ext cx="2818302" cy="2215739"/>
          </a:xfrm>
          <a:custGeom>
            <a:avLst/>
            <a:gdLst>
              <a:gd name="connsiteX0" fmla="*/ 0 w 2818302"/>
              <a:gd name="connsiteY0" fmla="*/ 0 h 2215739"/>
              <a:gd name="connsiteX1" fmla="*/ 2818302 w 2818302"/>
              <a:gd name="connsiteY1" fmla="*/ 0 h 2215739"/>
              <a:gd name="connsiteX2" fmla="*/ 2818302 w 2818302"/>
              <a:gd name="connsiteY2" fmla="*/ 2215739 h 2215739"/>
              <a:gd name="connsiteX3" fmla="*/ 0 w 2818302"/>
              <a:gd name="connsiteY3" fmla="*/ 2215739 h 221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8302" h="2215739">
                <a:moveTo>
                  <a:pt x="0" y="0"/>
                </a:moveTo>
                <a:lnTo>
                  <a:pt x="2818302" y="0"/>
                </a:lnTo>
                <a:lnTo>
                  <a:pt x="2818302" y="2215739"/>
                </a:lnTo>
                <a:lnTo>
                  <a:pt x="0" y="22157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423E421-A304-1470-8091-89F230317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7760" y="1664759"/>
            <a:ext cx="2546864" cy="4478867"/>
          </a:xfrm>
          <a:custGeom>
            <a:avLst/>
            <a:gdLst>
              <a:gd name="connsiteX0" fmla="*/ 0 w 2546864"/>
              <a:gd name="connsiteY0" fmla="*/ 0 h 4478867"/>
              <a:gd name="connsiteX1" fmla="*/ 2546864 w 2546864"/>
              <a:gd name="connsiteY1" fmla="*/ 0 h 4478867"/>
              <a:gd name="connsiteX2" fmla="*/ 2546864 w 2546864"/>
              <a:gd name="connsiteY2" fmla="*/ 4478867 h 4478867"/>
              <a:gd name="connsiteX3" fmla="*/ 0 w 2546864"/>
              <a:gd name="connsiteY3" fmla="*/ 4478867 h 447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864" h="4478867">
                <a:moveTo>
                  <a:pt x="0" y="0"/>
                </a:moveTo>
                <a:lnTo>
                  <a:pt x="2546864" y="0"/>
                </a:lnTo>
                <a:lnTo>
                  <a:pt x="2546864" y="4478867"/>
                </a:lnTo>
                <a:lnTo>
                  <a:pt x="0" y="4478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69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BC6D0C2-904D-0ED0-4A79-075A8A877F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9345" y="266700"/>
            <a:ext cx="5775957" cy="6324600"/>
          </a:xfrm>
          <a:custGeom>
            <a:avLst/>
            <a:gdLst>
              <a:gd name="connsiteX0" fmla="*/ 2210188 w 5775957"/>
              <a:gd name="connsiteY0" fmla="*/ 0 h 6324600"/>
              <a:gd name="connsiteX1" fmla="*/ 5775957 w 5775957"/>
              <a:gd name="connsiteY1" fmla="*/ 0 h 6324600"/>
              <a:gd name="connsiteX2" fmla="*/ 5775957 w 5775957"/>
              <a:gd name="connsiteY2" fmla="*/ 6324600 h 6324600"/>
              <a:gd name="connsiteX3" fmla="*/ 0 w 5775957"/>
              <a:gd name="connsiteY3" fmla="*/ 632460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5957" h="6324600">
                <a:moveTo>
                  <a:pt x="2210188" y="0"/>
                </a:moveTo>
                <a:lnTo>
                  <a:pt x="5775957" y="0"/>
                </a:lnTo>
                <a:lnTo>
                  <a:pt x="5775957" y="6324600"/>
                </a:lnTo>
                <a:lnTo>
                  <a:pt x="0" y="6324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54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C69F6F-ABEA-4234-7564-06EF2DBD2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AFDC9E0-84C2-40DF-6420-0F1BA37AAE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69584" y="966333"/>
            <a:ext cx="4275278" cy="3809997"/>
          </a:xfrm>
          <a:custGeom>
            <a:avLst/>
            <a:gdLst>
              <a:gd name="connsiteX0" fmla="*/ 1284579 w 4275278"/>
              <a:gd name="connsiteY0" fmla="*/ 0 h 3809997"/>
              <a:gd name="connsiteX1" fmla="*/ 4275278 w 4275278"/>
              <a:gd name="connsiteY1" fmla="*/ 0 h 3809997"/>
              <a:gd name="connsiteX2" fmla="*/ 2990699 w 4275278"/>
              <a:gd name="connsiteY2" fmla="*/ 3809997 h 3809997"/>
              <a:gd name="connsiteX3" fmla="*/ 0 w 4275278"/>
              <a:gd name="connsiteY3" fmla="*/ 3809997 h 380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5278" h="3809997">
                <a:moveTo>
                  <a:pt x="1284579" y="0"/>
                </a:moveTo>
                <a:lnTo>
                  <a:pt x="4275278" y="0"/>
                </a:lnTo>
                <a:lnTo>
                  <a:pt x="2990699" y="3809997"/>
                </a:lnTo>
                <a:lnTo>
                  <a:pt x="0" y="38099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58800" dist="647700" dir="2700000" sx="85000" sy="85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>
            <a:lvl1pPr>
              <a:defRPr lang="en-US" sz="1800">
                <a:latin typeface="+mn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A8DE55-DB3C-462F-17B4-F6D0E511C5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45529" y="2114554"/>
            <a:ext cx="4275278" cy="3809997"/>
          </a:xfrm>
          <a:custGeom>
            <a:avLst/>
            <a:gdLst>
              <a:gd name="connsiteX0" fmla="*/ 1284579 w 4275278"/>
              <a:gd name="connsiteY0" fmla="*/ 0 h 3809997"/>
              <a:gd name="connsiteX1" fmla="*/ 4275278 w 4275278"/>
              <a:gd name="connsiteY1" fmla="*/ 0 h 3809997"/>
              <a:gd name="connsiteX2" fmla="*/ 2990699 w 4275278"/>
              <a:gd name="connsiteY2" fmla="*/ 3809997 h 3809997"/>
              <a:gd name="connsiteX3" fmla="*/ 0 w 4275278"/>
              <a:gd name="connsiteY3" fmla="*/ 3809997 h 380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5278" h="3809997">
                <a:moveTo>
                  <a:pt x="1284579" y="0"/>
                </a:moveTo>
                <a:lnTo>
                  <a:pt x="4275278" y="0"/>
                </a:lnTo>
                <a:lnTo>
                  <a:pt x="2990699" y="3809997"/>
                </a:lnTo>
                <a:lnTo>
                  <a:pt x="0" y="38099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58800" dist="647700" dir="2700000" sx="85000" sy="85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>
            <a:lvl1pPr>
              <a:defRPr lang="en-US" sz="1800">
                <a:latin typeface="+mn-lt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5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815D-3350-BAF4-754E-70FAB606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C72C-A94C-D70C-5F1D-86D218537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8F8D9-CC30-9347-7509-83BCFE8E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BA85-6C8A-4F21-BE27-B7400F1265A2}" type="datetime1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3B850-2D0F-49ED-4253-B45F7850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17573-1447-AC56-157F-4BF1507A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71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814D02-85C2-5E68-CF21-66949A60F3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7090" y="609606"/>
            <a:ext cx="7107879" cy="5638789"/>
          </a:xfrm>
          <a:custGeom>
            <a:avLst/>
            <a:gdLst>
              <a:gd name="connsiteX0" fmla="*/ 0 w 7107879"/>
              <a:gd name="connsiteY0" fmla="*/ 0 h 5638789"/>
              <a:gd name="connsiteX1" fmla="*/ 7107879 w 7107879"/>
              <a:gd name="connsiteY1" fmla="*/ 0 h 5638789"/>
              <a:gd name="connsiteX2" fmla="*/ 7107879 w 7107879"/>
              <a:gd name="connsiteY2" fmla="*/ 5638789 h 5638789"/>
              <a:gd name="connsiteX3" fmla="*/ 0 w 7107879"/>
              <a:gd name="connsiteY3" fmla="*/ 5638789 h 563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7879" h="5638789">
                <a:moveTo>
                  <a:pt x="0" y="0"/>
                </a:moveTo>
                <a:lnTo>
                  <a:pt x="7107879" y="0"/>
                </a:lnTo>
                <a:lnTo>
                  <a:pt x="7107879" y="5638789"/>
                </a:lnTo>
                <a:lnTo>
                  <a:pt x="0" y="56387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27194"/>
            <a:ext cx="3200400" cy="8634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83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F004620-13FC-C4C2-827A-6B309A2747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2582" y="1948105"/>
            <a:ext cx="11059419" cy="2382202"/>
          </a:xfrm>
          <a:custGeom>
            <a:avLst/>
            <a:gdLst>
              <a:gd name="connsiteX0" fmla="*/ 0 w 11059419"/>
              <a:gd name="connsiteY0" fmla="*/ 0 h 2382202"/>
              <a:gd name="connsiteX1" fmla="*/ 11059419 w 11059419"/>
              <a:gd name="connsiteY1" fmla="*/ 0 h 2382202"/>
              <a:gd name="connsiteX2" fmla="*/ 11059419 w 11059419"/>
              <a:gd name="connsiteY2" fmla="*/ 2382202 h 2382202"/>
              <a:gd name="connsiteX3" fmla="*/ 0 w 11059419"/>
              <a:gd name="connsiteY3" fmla="*/ 2382202 h 238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59419" h="2382202">
                <a:moveTo>
                  <a:pt x="0" y="0"/>
                </a:moveTo>
                <a:lnTo>
                  <a:pt x="11059419" y="0"/>
                </a:lnTo>
                <a:lnTo>
                  <a:pt x="11059419" y="2382202"/>
                </a:lnTo>
                <a:lnTo>
                  <a:pt x="0" y="23822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24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73572C8-1124-CD82-D002-F46D12DC7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67996" y="2924907"/>
            <a:ext cx="2133599" cy="2672860"/>
          </a:xfrm>
          <a:custGeom>
            <a:avLst/>
            <a:gdLst>
              <a:gd name="connsiteX0" fmla="*/ 0 w 2133599"/>
              <a:gd name="connsiteY0" fmla="*/ 0 h 2672860"/>
              <a:gd name="connsiteX1" fmla="*/ 2133599 w 2133599"/>
              <a:gd name="connsiteY1" fmla="*/ 0 h 2672860"/>
              <a:gd name="connsiteX2" fmla="*/ 2133599 w 2133599"/>
              <a:gd name="connsiteY2" fmla="*/ 2672860 h 2672860"/>
              <a:gd name="connsiteX3" fmla="*/ 0 w 2133599"/>
              <a:gd name="connsiteY3" fmla="*/ 2672860 h 267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599" h="2672860">
                <a:moveTo>
                  <a:pt x="0" y="0"/>
                </a:moveTo>
                <a:lnTo>
                  <a:pt x="2133599" y="0"/>
                </a:lnTo>
                <a:lnTo>
                  <a:pt x="2133599" y="2672860"/>
                </a:lnTo>
                <a:lnTo>
                  <a:pt x="0" y="26728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EEE084-83FE-04FB-D7BE-AE2BE7C932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67996" y="0"/>
            <a:ext cx="2133599" cy="2672860"/>
          </a:xfrm>
          <a:custGeom>
            <a:avLst/>
            <a:gdLst>
              <a:gd name="connsiteX0" fmla="*/ 0 w 2133599"/>
              <a:gd name="connsiteY0" fmla="*/ 0 h 2672860"/>
              <a:gd name="connsiteX1" fmla="*/ 2133599 w 2133599"/>
              <a:gd name="connsiteY1" fmla="*/ 0 h 2672860"/>
              <a:gd name="connsiteX2" fmla="*/ 2133599 w 2133599"/>
              <a:gd name="connsiteY2" fmla="*/ 2672860 h 2672860"/>
              <a:gd name="connsiteX3" fmla="*/ 0 w 2133599"/>
              <a:gd name="connsiteY3" fmla="*/ 2672860 h 267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599" h="2672860">
                <a:moveTo>
                  <a:pt x="0" y="0"/>
                </a:moveTo>
                <a:lnTo>
                  <a:pt x="2133599" y="0"/>
                </a:lnTo>
                <a:lnTo>
                  <a:pt x="2133599" y="2672860"/>
                </a:lnTo>
                <a:lnTo>
                  <a:pt x="0" y="26728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792C778-23AD-D7E4-478E-F2C698089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54010" y="1617786"/>
            <a:ext cx="3540368" cy="5240215"/>
          </a:xfrm>
          <a:custGeom>
            <a:avLst/>
            <a:gdLst>
              <a:gd name="connsiteX0" fmla="*/ 0 w 3540368"/>
              <a:gd name="connsiteY0" fmla="*/ 0 h 5240215"/>
              <a:gd name="connsiteX1" fmla="*/ 3540368 w 3540368"/>
              <a:gd name="connsiteY1" fmla="*/ 0 h 5240215"/>
              <a:gd name="connsiteX2" fmla="*/ 3540368 w 3540368"/>
              <a:gd name="connsiteY2" fmla="*/ 5240215 h 5240215"/>
              <a:gd name="connsiteX3" fmla="*/ 0 w 3540368"/>
              <a:gd name="connsiteY3" fmla="*/ 5240215 h 524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0368" h="5240215">
                <a:moveTo>
                  <a:pt x="0" y="0"/>
                </a:moveTo>
                <a:lnTo>
                  <a:pt x="3540368" y="0"/>
                </a:lnTo>
                <a:lnTo>
                  <a:pt x="3540368" y="5240215"/>
                </a:lnTo>
                <a:lnTo>
                  <a:pt x="0" y="52402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70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F2DE98-CF9E-D400-53DA-1B65DA6D97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629798"/>
          </a:xfrm>
          <a:custGeom>
            <a:avLst/>
            <a:gdLst>
              <a:gd name="connsiteX0" fmla="*/ 0 w 12192000"/>
              <a:gd name="connsiteY0" fmla="*/ 0 h 3629798"/>
              <a:gd name="connsiteX1" fmla="*/ 12192000 w 12192000"/>
              <a:gd name="connsiteY1" fmla="*/ 0 h 3629798"/>
              <a:gd name="connsiteX2" fmla="*/ 12192000 w 12192000"/>
              <a:gd name="connsiteY2" fmla="*/ 3629798 h 3629798"/>
              <a:gd name="connsiteX3" fmla="*/ 0 w 12192000"/>
              <a:gd name="connsiteY3" fmla="*/ 3629798 h 362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29798">
                <a:moveTo>
                  <a:pt x="0" y="0"/>
                </a:moveTo>
                <a:lnTo>
                  <a:pt x="12192000" y="0"/>
                </a:lnTo>
                <a:lnTo>
                  <a:pt x="12192000" y="3629798"/>
                </a:lnTo>
                <a:lnTo>
                  <a:pt x="0" y="36297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14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01A98F-00A7-9F06-D332-20951F84B7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7708739" cy="6858000"/>
          </a:xfrm>
          <a:custGeom>
            <a:avLst/>
            <a:gdLst>
              <a:gd name="connsiteX0" fmla="*/ 0 w 7708739"/>
              <a:gd name="connsiteY0" fmla="*/ 0 h 6858000"/>
              <a:gd name="connsiteX1" fmla="*/ 7708739 w 7708739"/>
              <a:gd name="connsiteY1" fmla="*/ 0 h 6858000"/>
              <a:gd name="connsiteX2" fmla="*/ 7708739 w 7708739"/>
              <a:gd name="connsiteY2" fmla="*/ 6858000 h 6858000"/>
              <a:gd name="connsiteX3" fmla="*/ 0 w 770873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8739" h="6858000">
                <a:moveTo>
                  <a:pt x="0" y="0"/>
                </a:moveTo>
                <a:lnTo>
                  <a:pt x="7708739" y="0"/>
                </a:lnTo>
                <a:lnTo>
                  <a:pt x="770873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44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67897E-52DD-54E1-6271-B37C6A02B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160" y="3151333"/>
            <a:ext cx="11419840" cy="3444791"/>
          </a:xfrm>
          <a:custGeom>
            <a:avLst/>
            <a:gdLst>
              <a:gd name="connsiteX0" fmla="*/ 0 w 11419840"/>
              <a:gd name="connsiteY0" fmla="*/ 0 h 3444791"/>
              <a:gd name="connsiteX1" fmla="*/ 11419840 w 11419840"/>
              <a:gd name="connsiteY1" fmla="*/ 0 h 3444791"/>
              <a:gd name="connsiteX2" fmla="*/ 11419840 w 11419840"/>
              <a:gd name="connsiteY2" fmla="*/ 3444791 h 3444791"/>
              <a:gd name="connsiteX3" fmla="*/ 0 w 11419840"/>
              <a:gd name="connsiteY3" fmla="*/ 3444791 h 34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840" h="3444791">
                <a:moveTo>
                  <a:pt x="0" y="0"/>
                </a:moveTo>
                <a:lnTo>
                  <a:pt x="11419840" y="0"/>
                </a:lnTo>
                <a:lnTo>
                  <a:pt x="11419840" y="3444791"/>
                </a:lnTo>
                <a:lnTo>
                  <a:pt x="0" y="34447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69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F155B3-D105-BCB4-7293-50274796D9C2}"/>
              </a:ext>
            </a:extLst>
          </p:cNvPr>
          <p:cNvSpPr/>
          <p:nvPr userDrawn="1"/>
        </p:nvSpPr>
        <p:spPr>
          <a:xfrm>
            <a:off x="659757" y="656358"/>
            <a:ext cx="11217711" cy="58254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400" y="827194"/>
            <a:ext cx="6756400" cy="8634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20CF2D0-6C8E-E564-8911-48B5154255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7615" y="930929"/>
            <a:ext cx="2819400" cy="3238500"/>
          </a:xfrm>
          <a:custGeom>
            <a:avLst/>
            <a:gdLst>
              <a:gd name="connsiteX0" fmla="*/ 0 w 2819400"/>
              <a:gd name="connsiteY0" fmla="*/ 0 h 3238500"/>
              <a:gd name="connsiteX1" fmla="*/ 2819400 w 2819400"/>
              <a:gd name="connsiteY1" fmla="*/ 0 h 3238500"/>
              <a:gd name="connsiteX2" fmla="*/ 2819400 w 2819400"/>
              <a:gd name="connsiteY2" fmla="*/ 3238500 h 3238500"/>
              <a:gd name="connsiteX3" fmla="*/ 0 w 281940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0" h="3238500">
                <a:moveTo>
                  <a:pt x="0" y="0"/>
                </a:moveTo>
                <a:lnTo>
                  <a:pt x="2819400" y="0"/>
                </a:lnTo>
                <a:lnTo>
                  <a:pt x="2819400" y="3238500"/>
                </a:lnTo>
                <a:lnTo>
                  <a:pt x="0" y="3238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809450B-C8B1-FDB7-41E0-2A57BFF8BA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48076" y="2043752"/>
            <a:ext cx="2819400" cy="3238500"/>
          </a:xfrm>
          <a:custGeom>
            <a:avLst/>
            <a:gdLst>
              <a:gd name="connsiteX0" fmla="*/ 0 w 2819400"/>
              <a:gd name="connsiteY0" fmla="*/ 0 h 3238500"/>
              <a:gd name="connsiteX1" fmla="*/ 2819400 w 2819400"/>
              <a:gd name="connsiteY1" fmla="*/ 0 h 3238500"/>
              <a:gd name="connsiteX2" fmla="*/ 2819400 w 2819400"/>
              <a:gd name="connsiteY2" fmla="*/ 3238500 h 3238500"/>
              <a:gd name="connsiteX3" fmla="*/ 0 w 281940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0" h="3238500">
                <a:moveTo>
                  <a:pt x="0" y="0"/>
                </a:moveTo>
                <a:lnTo>
                  <a:pt x="2819400" y="0"/>
                </a:lnTo>
                <a:lnTo>
                  <a:pt x="2819400" y="3238500"/>
                </a:lnTo>
                <a:lnTo>
                  <a:pt x="0" y="3238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546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1195FC-65A4-0F05-F9BB-58A6A9B787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06570"/>
            <a:ext cx="12192000" cy="2751431"/>
          </a:xfrm>
          <a:custGeom>
            <a:avLst/>
            <a:gdLst>
              <a:gd name="connsiteX0" fmla="*/ 0 w 12192000"/>
              <a:gd name="connsiteY0" fmla="*/ 0 h 2751431"/>
              <a:gd name="connsiteX1" fmla="*/ 12192000 w 12192000"/>
              <a:gd name="connsiteY1" fmla="*/ 0 h 2751431"/>
              <a:gd name="connsiteX2" fmla="*/ 12192000 w 12192000"/>
              <a:gd name="connsiteY2" fmla="*/ 2751431 h 2751431"/>
              <a:gd name="connsiteX3" fmla="*/ 0 w 12192000"/>
              <a:gd name="connsiteY3" fmla="*/ 2751431 h 275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51431">
                <a:moveTo>
                  <a:pt x="0" y="0"/>
                </a:moveTo>
                <a:lnTo>
                  <a:pt x="12192000" y="0"/>
                </a:lnTo>
                <a:lnTo>
                  <a:pt x="12192000" y="2751431"/>
                </a:lnTo>
                <a:lnTo>
                  <a:pt x="0" y="27514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A8F8D5-8CA6-71D4-3EAA-E21844916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794"/>
            <a:ext cx="10515600" cy="349569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800" b="1">
                <a:solidFill>
                  <a:schemeClr val="tx1">
                    <a:lumMod val="95000"/>
                    <a:lumOff val="5000"/>
                  </a:schemeClr>
                </a:solidFill>
                <a:latin typeface="Staatliches (Headings)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27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E74CD-E932-02A0-5944-F7B5AAB8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92CC2-58CE-4716-ADD0-011DAAA60FED}" type="datetime1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28EE4-0138-494B-3D68-F4968DD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FDBE4-F279-53F1-3B1E-E2BEC7C2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F68F7-8D44-D6EB-74A1-5B97EDA0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C92D3-248F-827F-B671-88311E4E4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B8B7-1FA4-A498-F47B-A1573C06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EB8D-3208-4AFE-A641-513E8FDDDCC7}" type="datetime1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C4973-8DEE-A761-B0CF-09941B8D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41B56-7714-3794-F551-B514CB1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5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EBD6-ECBF-90B5-1C33-A4F67C7C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6C60-EE72-C91F-DB17-AFC21FD55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1E7D3-18D3-5EAA-8740-3B066878D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23ED4-E5C7-C96A-99F9-E60B2057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0CB-1811-44EF-97C4-24119F6FB93C}" type="datetime1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69CE4-7B73-DC44-8AD4-62374E77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F26BE-B7AE-641D-685F-F9121457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ACCC-31B5-0189-921A-DA1DB4BC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2311A-BB99-6B76-D2BD-439EE103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620C2-4A22-C68C-A09E-0EF080B68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FD6870-78FC-E8A6-FF5D-5C6193EDC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0BD8A-BEB5-A30C-33F5-28DD94EA9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42A09-703A-112F-5701-28CCD256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0DDE-BA41-4C9B-89B3-983EEE055271}" type="datetime1">
              <a:rPr lang="en-US" smtClean="0"/>
              <a:t>2/2/25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3DD0A-94DA-B5DA-4CE4-252F9AB8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868CF-3764-3E9D-C767-F5F4D9B9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0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50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89D71F-4C90-8A28-7DC8-91451CBE9C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48076" y="2043752"/>
            <a:ext cx="2819400" cy="3238500"/>
          </a:xfrm>
          <a:custGeom>
            <a:avLst/>
            <a:gdLst>
              <a:gd name="connsiteX0" fmla="*/ 0 w 2819400"/>
              <a:gd name="connsiteY0" fmla="*/ 0 h 3238500"/>
              <a:gd name="connsiteX1" fmla="*/ 2819400 w 2819400"/>
              <a:gd name="connsiteY1" fmla="*/ 0 h 3238500"/>
              <a:gd name="connsiteX2" fmla="*/ 2819400 w 2819400"/>
              <a:gd name="connsiteY2" fmla="*/ 3238500 h 3238500"/>
              <a:gd name="connsiteX3" fmla="*/ 0 w 281940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0" h="3238500">
                <a:moveTo>
                  <a:pt x="0" y="0"/>
                </a:moveTo>
                <a:lnTo>
                  <a:pt x="2819400" y="0"/>
                </a:lnTo>
                <a:lnTo>
                  <a:pt x="2819400" y="3238500"/>
                </a:lnTo>
                <a:lnTo>
                  <a:pt x="0" y="3238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C4B3BB7-9281-0C4B-9893-9294EEEBD5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7615" y="930929"/>
            <a:ext cx="2819400" cy="3238500"/>
          </a:xfrm>
          <a:custGeom>
            <a:avLst/>
            <a:gdLst>
              <a:gd name="connsiteX0" fmla="*/ 0 w 2819400"/>
              <a:gd name="connsiteY0" fmla="*/ 0 h 3238500"/>
              <a:gd name="connsiteX1" fmla="*/ 2819400 w 2819400"/>
              <a:gd name="connsiteY1" fmla="*/ 0 h 3238500"/>
              <a:gd name="connsiteX2" fmla="*/ 2819400 w 2819400"/>
              <a:gd name="connsiteY2" fmla="*/ 3238500 h 3238500"/>
              <a:gd name="connsiteX3" fmla="*/ 0 w 2819400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0" h="3238500">
                <a:moveTo>
                  <a:pt x="0" y="0"/>
                </a:moveTo>
                <a:lnTo>
                  <a:pt x="2819400" y="0"/>
                </a:lnTo>
                <a:lnTo>
                  <a:pt x="2819400" y="3238500"/>
                </a:lnTo>
                <a:lnTo>
                  <a:pt x="0" y="3238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6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6EE9BD-8358-BB17-74D7-ECEB0E61CB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552" y="0"/>
            <a:ext cx="11220449" cy="6858000"/>
          </a:xfrm>
          <a:custGeom>
            <a:avLst/>
            <a:gdLst>
              <a:gd name="connsiteX0" fmla="*/ 0 w 11220449"/>
              <a:gd name="connsiteY0" fmla="*/ 0 h 6858000"/>
              <a:gd name="connsiteX1" fmla="*/ 11220449 w 11220449"/>
              <a:gd name="connsiteY1" fmla="*/ 0 h 6858000"/>
              <a:gd name="connsiteX2" fmla="*/ 11220449 w 11220449"/>
              <a:gd name="connsiteY2" fmla="*/ 6858000 h 6858000"/>
              <a:gd name="connsiteX3" fmla="*/ 0 w 112204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0449" h="6858000">
                <a:moveTo>
                  <a:pt x="0" y="0"/>
                </a:moveTo>
                <a:lnTo>
                  <a:pt x="11220449" y="0"/>
                </a:lnTo>
                <a:lnTo>
                  <a:pt x="1122044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4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15DDE8-4671-DC05-58C0-A45D2A23E00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7BE1-FE0D-3E2B-883F-D480CFE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B2C07-242E-B804-3575-F4DEEBD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EA98-E943-47E1-B608-52FC2E1A69EF}" type="datetime1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DF452-A23C-967A-AF22-3857E46C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62C0F-38F2-7BB0-0CD0-56EF55B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7684-31FA-4B34-9B93-FCBD91BEC22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2F4F5A-CE8D-4D08-47D2-E8C66325F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67" y="2502273"/>
            <a:ext cx="5780208" cy="1601361"/>
          </a:xfrm>
          <a:custGeom>
            <a:avLst/>
            <a:gdLst>
              <a:gd name="connsiteX0" fmla="*/ 0 w 5780208"/>
              <a:gd name="connsiteY0" fmla="*/ 0 h 1601361"/>
              <a:gd name="connsiteX1" fmla="*/ 5780208 w 5780208"/>
              <a:gd name="connsiteY1" fmla="*/ 0 h 1601361"/>
              <a:gd name="connsiteX2" fmla="*/ 5780208 w 5780208"/>
              <a:gd name="connsiteY2" fmla="*/ 1601361 h 1601361"/>
              <a:gd name="connsiteX3" fmla="*/ 0 w 5780208"/>
              <a:gd name="connsiteY3" fmla="*/ 1601361 h 160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0208" h="1601361">
                <a:moveTo>
                  <a:pt x="0" y="0"/>
                </a:moveTo>
                <a:lnTo>
                  <a:pt x="5780208" y="0"/>
                </a:lnTo>
                <a:lnTo>
                  <a:pt x="5780208" y="1601361"/>
                </a:lnTo>
                <a:lnTo>
                  <a:pt x="0" y="1601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9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76FCC-D5C7-EB51-5051-2CCD7291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194"/>
            <a:ext cx="10515600" cy="86349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89660-754C-0218-848B-FD5B7F3B5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153A1-3D16-EF6D-2E6D-D882B9380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D2261-967C-4640-BFD6-92230CEE46A1}" type="datetime1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A9DB-2D68-DEB6-1EF7-4C8A6ABE3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FB23B-C154-CDF6-AE0A-54D2A2C4A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5400000">
            <a:off x="48168" y="4326793"/>
            <a:ext cx="592256" cy="36512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lnSpc>
                <a:spcPct val="100000"/>
              </a:lnSpc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 Light" panose="020F0402020204030203" pitchFamily="34" charset="0"/>
              </a:defRPr>
            </a:lvl1pPr>
          </a:lstStyle>
          <a:p>
            <a:pPr>
              <a:spcBef>
                <a:spcPct val="0"/>
              </a:spcBef>
            </a:pPr>
            <a:fld id="{E98D7684-31FA-4B34-9B93-FCBD91BEC220}" type="slidenum">
              <a:rPr lang="en-US" smtClean="0"/>
              <a:pPr>
                <a:spcBef>
                  <a:spcPct val="0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2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9" r:id="rId7"/>
    <p:sldLayoutId id="2147483678" r:id="rId8"/>
    <p:sldLayoutId id="2147483677" r:id="rId9"/>
    <p:sldLayoutId id="2147483676" r:id="rId10"/>
    <p:sldLayoutId id="2147483675" r:id="rId11"/>
    <p:sldLayoutId id="2147483674" r:id="rId12"/>
    <p:sldLayoutId id="2147483673" r:id="rId13"/>
    <p:sldLayoutId id="2147483672" r:id="rId14"/>
    <p:sldLayoutId id="2147483671" r:id="rId15"/>
    <p:sldLayoutId id="2147483670" r:id="rId16"/>
    <p:sldLayoutId id="2147483669" r:id="rId17"/>
    <p:sldLayoutId id="2147483668" r:id="rId18"/>
    <p:sldLayoutId id="2147483667" r:id="rId19"/>
    <p:sldLayoutId id="2147483665" r:id="rId20"/>
    <p:sldLayoutId id="2147483664" r:id="rId21"/>
    <p:sldLayoutId id="2147483663" r:id="rId22"/>
    <p:sldLayoutId id="2147483662" r:id="rId23"/>
    <p:sldLayoutId id="2147483661" r:id="rId24"/>
    <p:sldLayoutId id="2147483660" r:id="rId25"/>
    <p:sldLayoutId id="2147483659" r:id="rId26"/>
    <p:sldLayoutId id="2147483658" r:id="rId27"/>
    <p:sldLayoutId id="2147483657" r:id="rId28"/>
    <p:sldLayoutId id="2147483655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>
          <a:solidFill>
            <a:schemeClr val="tx1">
              <a:lumMod val="85000"/>
              <a:lumOff val="15000"/>
            </a:schemeClr>
          </a:solidFill>
          <a:latin typeface="Staatliches" pitchFamily="2" charset="0"/>
          <a:ea typeface="Roboto" panose="02000000000000000000" pitchFamily="2" charset="0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B03846-89A4-6CDE-F773-3E95AF0C4492}"/>
              </a:ext>
            </a:extLst>
          </p:cNvPr>
          <p:cNvSpPr/>
          <p:nvPr/>
        </p:nvSpPr>
        <p:spPr>
          <a:xfrm>
            <a:off x="1731141" y="1976832"/>
            <a:ext cx="9390831" cy="1616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11500" b="1" noProof="1">
                <a:solidFill>
                  <a:srgbClr val="002060"/>
                </a:solidFill>
                <a:latin typeface="Staatliches (Headings)"/>
                <a:ea typeface="Roboto" panose="02000000000000000000" pitchFamily="2" charset="0"/>
                <a:cs typeface="Open Sans" panose="020B0606030504020204" pitchFamily="34" charset="0"/>
              </a:rPr>
              <a:t>AIR WEDGE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4BF48-B777-3086-DE7D-D10F908B9CE7}"/>
              </a:ext>
            </a:extLst>
          </p:cNvPr>
          <p:cNvSpPr txBox="1"/>
          <p:nvPr/>
        </p:nvSpPr>
        <p:spPr>
          <a:xfrm>
            <a:off x="1731141" y="1682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AIRBUS ENGINEERING CASE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BE29F-8304-4382-E3D3-99AFC3F2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64323" y="3562538"/>
            <a:ext cx="592256" cy="365125"/>
          </a:xfrm>
        </p:spPr>
        <p:txBody>
          <a:bodyPr/>
          <a:lstStyle/>
          <a:p>
            <a:fld id="{E98D7684-31FA-4B34-9B93-FCBD91BEC220}" type="slidenum">
              <a:rPr lang="en-US" smtClean="0"/>
              <a:t>1</a:t>
            </a:fld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4D7771-560B-318F-96B7-5C192C7900CB}"/>
              </a:ext>
            </a:extLst>
          </p:cNvPr>
          <p:cNvSpPr/>
          <p:nvPr/>
        </p:nvSpPr>
        <p:spPr>
          <a:xfrm rot="16200000" flipV="1">
            <a:off x="-657404" y="1616736"/>
            <a:ext cx="2039919" cy="96045"/>
          </a:xfrm>
          <a:custGeom>
            <a:avLst/>
            <a:gdLst>
              <a:gd name="connsiteX0" fmla="*/ 4139503 w 4450662"/>
              <a:gd name="connsiteY0" fmla="*/ 0 h 209550"/>
              <a:gd name="connsiteX1" fmla="*/ 4329678 w 4450662"/>
              <a:gd name="connsiteY1" fmla="*/ 0 h 209550"/>
              <a:gd name="connsiteX2" fmla="*/ 4450662 w 4450662"/>
              <a:gd name="connsiteY2" fmla="*/ 209550 h 209550"/>
              <a:gd name="connsiteX3" fmla="*/ 4260486 w 4450662"/>
              <a:gd name="connsiteY3" fmla="*/ 209550 h 209550"/>
              <a:gd name="connsiteX4" fmla="*/ 3716263 w 4450662"/>
              <a:gd name="connsiteY4" fmla="*/ 0 h 209550"/>
              <a:gd name="connsiteX5" fmla="*/ 3897535 w 4450662"/>
              <a:gd name="connsiteY5" fmla="*/ 0 h 209550"/>
              <a:gd name="connsiteX6" fmla="*/ 4018519 w 4450662"/>
              <a:gd name="connsiteY6" fmla="*/ 209550 h 209550"/>
              <a:gd name="connsiteX7" fmla="*/ 3837247 w 4450662"/>
              <a:gd name="connsiteY7" fmla="*/ 209550 h 209550"/>
              <a:gd name="connsiteX8" fmla="*/ 3311448 w 4450662"/>
              <a:gd name="connsiteY8" fmla="*/ 0 h 209550"/>
              <a:gd name="connsiteX9" fmla="*/ 3474296 w 4450662"/>
              <a:gd name="connsiteY9" fmla="*/ 0 h 209550"/>
              <a:gd name="connsiteX10" fmla="*/ 3595279 w 4450662"/>
              <a:gd name="connsiteY10" fmla="*/ 209550 h 209550"/>
              <a:gd name="connsiteX11" fmla="*/ 3432432 w 4450662"/>
              <a:gd name="connsiteY11" fmla="*/ 209550 h 209550"/>
              <a:gd name="connsiteX12" fmla="*/ 2900830 w 4450662"/>
              <a:gd name="connsiteY12" fmla="*/ 0 h 209550"/>
              <a:gd name="connsiteX13" fmla="*/ 3069481 w 4450662"/>
              <a:gd name="connsiteY13" fmla="*/ 0 h 209550"/>
              <a:gd name="connsiteX14" fmla="*/ 3190464 w 4450662"/>
              <a:gd name="connsiteY14" fmla="*/ 209550 h 209550"/>
              <a:gd name="connsiteX15" fmla="*/ 3021814 w 4450662"/>
              <a:gd name="connsiteY15" fmla="*/ 209550 h 209550"/>
              <a:gd name="connsiteX16" fmla="*/ 2485152 w 4450662"/>
              <a:gd name="connsiteY16" fmla="*/ 0 h 209550"/>
              <a:gd name="connsiteX17" fmla="*/ 2658863 w 4450662"/>
              <a:gd name="connsiteY17" fmla="*/ 0 h 209550"/>
              <a:gd name="connsiteX18" fmla="*/ 2779846 w 4450662"/>
              <a:gd name="connsiteY18" fmla="*/ 209550 h 209550"/>
              <a:gd name="connsiteX19" fmla="*/ 2606136 w 4450662"/>
              <a:gd name="connsiteY19" fmla="*/ 209550 h 209550"/>
              <a:gd name="connsiteX20" fmla="*/ 2085396 w 4450662"/>
              <a:gd name="connsiteY20" fmla="*/ 0 h 209550"/>
              <a:gd name="connsiteX21" fmla="*/ 2243185 w 4450662"/>
              <a:gd name="connsiteY21" fmla="*/ 0 h 209550"/>
              <a:gd name="connsiteX22" fmla="*/ 2364169 w 4450662"/>
              <a:gd name="connsiteY22" fmla="*/ 209550 h 209550"/>
              <a:gd name="connsiteX23" fmla="*/ 2206380 w 4450662"/>
              <a:gd name="connsiteY23" fmla="*/ 209550 h 209550"/>
              <a:gd name="connsiteX24" fmla="*/ 1656769 w 4450662"/>
              <a:gd name="connsiteY24" fmla="*/ 0 h 209550"/>
              <a:gd name="connsiteX25" fmla="*/ 1843428 w 4450662"/>
              <a:gd name="connsiteY25" fmla="*/ 0 h 209550"/>
              <a:gd name="connsiteX26" fmla="*/ 1964412 w 4450662"/>
              <a:gd name="connsiteY26" fmla="*/ 209550 h 209550"/>
              <a:gd name="connsiteX27" fmla="*/ 1777753 w 4450662"/>
              <a:gd name="connsiteY27" fmla="*/ 209550 h 209550"/>
              <a:gd name="connsiteX28" fmla="*/ 1234494 w 4450662"/>
              <a:gd name="connsiteY28" fmla="*/ 0 h 209550"/>
              <a:gd name="connsiteX29" fmla="*/ 1414801 w 4450662"/>
              <a:gd name="connsiteY29" fmla="*/ 0 h 209550"/>
              <a:gd name="connsiteX30" fmla="*/ 1535785 w 4450662"/>
              <a:gd name="connsiteY30" fmla="*/ 209550 h 209550"/>
              <a:gd name="connsiteX31" fmla="*/ 1355477 w 4450662"/>
              <a:gd name="connsiteY31" fmla="*/ 209550 h 209550"/>
              <a:gd name="connsiteX32" fmla="*/ 828386 w 4450662"/>
              <a:gd name="connsiteY32" fmla="*/ 0 h 209550"/>
              <a:gd name="connsiteX33" fmla="*/ 992526 w 4450662"/>
              <a:gd name="connsiteY33" fmla="*/ 0 h 209550"/>
              <a:gd name="connsiteX34" fmla="*/ 1113510 w 4450662"/>
              <a:gd name="connsiteY34" fmla="*/ 209550 h 209550"/>
              <a:gd name="connsiteX35" fmla="*/ 949370 w 4450662"/>
              <a:gd name="connsiteY35" fmla="*/ 209550 h 209550"/>
              <a:gd name="connsiteX36" fmla="*/ 397670 w 4450662"/>
              <a:gd name="connsiteY36" fmla="*/ 0 h 209550"/>
              <a:gd name="connsiteX37" fmla="*/ 586419 w 4450662"/>
              <a:gd name="connsiteY37" fmla="*/ 0 h 209550"/>
              <a:gd name="connsiteX38" fmla="*/ 707403 w 4450662"/>
              <a:gd name="connsiteY38" fmla="*/ 209550 h 209550"/>
              <a:gd name="connsiteX39" fmla="*/ 518654 w 4450662"/>
              <a:gd name="connsiteY39" fmla="*/ 209550 h 209550"/>
              <a:gd name="connsiteX40" fmla="*/ 0 w 4450662"/>
              <a:gd name="connsiteY40" fmla="*/ 0 h 209550"/>
              <a:gd name="connsiteX41" fmla="*/ 155702 w 4450662"/>
              <a:gd name="connsiteY41" fmla="*/ 0 h 209550"/>
              <a:gd name="connsiteX42" fmla="*/ 276686 w 4450662"/>
              <a:gd name="connsiteY42" fmla="*/ 209550 h 209550"/>
              <a:gd name="connsiteX43" fmla="*/ 120984 w 4450662"/>
              <a:gd name="connsiteY4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50662" h="209550">
                <a:moveTo>
                  <a:pt x="4139503" y="0"/>
                </a:moveTo>
                <a:lnTo>
                  <a:pt x="4329678" y="0"/>
                </a:lnTo>
                <a:lnTo>
                  <a:pt x="4450662" y="209550"/>
                </a:lnTo>
                <a:lnTo>
                  <a:pt x="4260486" y="209550"/>
                </a:lnTo>
                <a:close/>
                <a:moveTo>
                  <a:pt x="3716263" y="0"/>
                </a:moveTo>
                <a:lnTo>
                  <a:pt x="3897535" y="0"/>
                </a:lnTo>
                <a:lnTo>
                  <a:pt x="4018519" y="209550"/>
                </a:lnTo>
                <a:lnTo>
                  <a:pt x="3837247" y="209550"/>
                </a:lnTo>
                <a:close/>
                <a:moveTo>
                  <a:pt x="3311448" y="0"/>
                </a:moveTo>
                <a:lnTo>
                  <a:pt x="3474296" y="0"/>
                </a:lnTo>
                <a:lnTo>
                  <a:pt x="3595279" y="209550"/>
                </a:lnTo>
                <a:lnTo>
                  <a:pt x="3432432" y="209550"/>
                </a:lnTo>
                <a:close/>
                <a:moveTo>
                  <a:pt x="2900830" y="0"/>
                </a:moveTo>
                <a:lnTo>
                  <a:pt x="3069481" y="0"/>
                </a:lnTo>
                <a:lnTo>
                  <a:pt x="3190464" y="209550"/>
                </a:lnTo>
                <a:lnTo>
                  <a:pt x="3021814" y="209550"/>
                </a:lnTo>
                <a:close/>
                <a:moveTo>
                  <a:pt x="2485152" y="0"/>
                </a:moveTo>
                <a:lnTo>
                  <a:pt x="2658863" y="0"/>
                </a:lnTo>
                <a:lnTo>
                  <a:pt x="2779846" y="209550"/>
                </a:lnTo>
                <a:lnTo>
                  <a:pt x="2606136" y="209550"/>
                </a:lnTo>
                <a:close/>
                <a:moveTo>
                  <a:pt x="2085396" y="0"/>
                </a:moveTo>
                <a:lnTo>
                  <a:pt x="2243185" y="0"/>
                </a:lnTo>
                <a:lnTo>
                  <a:pt x="2364169" y="209550"/>
                </a:lnTo>
                <a:lnTo>
                  <a:pt x="2206380" y="209550"/>
                </a:lnTo>
                <a:close/>
                <a:moveTo>
                  <a:pt x="1656769" y="0"/>
                </a:moveTo>
                <a:lnTo>
                  <a:pt x="1843428" y="0"/>
                </a:lnTo>
                <a:lnTo>
                  <a:pt x="1964412" y="209550"/>
                </a:lnTo>
                <a:lnTo>
                  <a:pt x="1777753" y="209550"/>
                </a:lnTo>
                <a:close/>
                <a:moveTo>
                  <a:pt x="1234494" y="0"/>
                </a:moveTo>
                <a:lnTo>
                  <a:pt x="1414801" y="0"/>
                </a:lnTo>
                <a:lnTo>
                  <a:pt x="1535785" y="209550"/>
                </a:lnTo>
                <a:lnTo>
                  <a:pt x="1355477" y="209550"/>
                </a:lnTo>
                <a:close/>
                <a:moveTo>
                  <a:pt x="828386" y="0"/>
                </a:moveTo>
                <a:lnTo>
                  <a:pt x="992526" y="0"/>
                </a:lnTo>
                <a:lnTo>
                  <a:pt x="1113510" y="209550"/>
                </a:lnTo>
                <a:lnTo>
                  <a:pt x="949370" y="209550"/>
                </a:lnTo>
                <a:close/>
                <a:moveTo>
                  <a:pt x="397670" y="0"/>
                </a:moveTo>
                <a:lnTo>
                  <a:pt x="586419" y="0"/>
                </a:lnTo>
                <a:lnTo>
                  <a:pt x="707403" y="209550"/>
                </a:lnTo>
                <a:lnTo>
                  <a:pt x="518654" y="209550"/>
                </a:lnTo>
                <a:close/>
                <a:moveTo>
                  <a:pt x="0" y="0"/>
                </a:moveTo>
                <a:lnTo>
                  <a:pt x="155702" y="0"/>
                </a:lnTo>
                <a:lnTo>
                  <a:pt x="276686" y="209550"/>
                </a:lnTo>
                <a:lnTo>
                  <a:pt x="120984" y="20955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7C301-102C-70EE-B544-3B5F5836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21" y="3315967"/>
            <a:ext cx="1081801" cy="1081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69D50-AC62-D20F-8353-B7A059303A2A}"/>
              </a:ext>
            </a:extLst>
          </p:cNvPr>
          <p:cNvSpPr txBox="1"/>
          <p:nvPr/>
        </p:nvSpPr>
        <p:spPr>
          <a:xfrm rot="5400000">
            <a:off x="-483146" y="5466519"/>
            <a:ext cx="169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“GOODBYE” TEAM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75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9167E-6 1.85185E-6 C 0.17709 -0.01505 0.3543 -0.02986 0.50873 -0.07847 C 0.66342 -0.12732 0.85222 -0.2463 0.92709 -0.2921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4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B3A15-B931-9AB5-A4B9-12C46D5A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27">
            <a:extLst>
              <a:ext uri="{FF2B5EF4-FFF2-40B4-BE49-F238E27FC236}">
                <a16:creationId xmlns:a16="http://schemas.microsoft.com/office/drawing/2014/main" id="{941FFF6B-3A55-6803-065D-6F57FE994A0E}"/>
              </a:ext>
            </a:extLst>
          </p:cNvPr>
          <p:cNvSpPr/>
          <p:nvPr/>
        </p:nvSpPr>
        <p:spPr>
          <a:xfrm>
            <a:off x="10274527" y="4672278"/>
            <a:ext cx="1917473" cy="1782968"/>
          </a:xfrm>
          <a:custGeom>
            <a:avLst/>
            <a:gdLst>
              <a:gd name="connsiteX0" fmla="*/ 0 w 5098323"/>
              <a:gd name="connsiteY0" fmla="*/ 4635418 h 5020884"/>
              <a:gd name="connsiteX1" fmla="*/ 385458 w 5098323"/>
              <a:gd name="connsiteY1" fmla="*/ 5020885 h 5020884"/>
              <a:gd name="connsiteX2" fmla="*/ 0 w 5098323"/>
              <a:gd name="connsiteY2" fmla="*/ 5020885 h 5020884"/>
              <a:gd name="connsiteX3" fmla="*/ 0 w 5098323"/>
              <a:gd name="connsiteY3" fmla="*/ 4635418 h 5020884"/>
              <a:gd name="connsiteX4" fmla="*/ 1810407 w 5098323"/>
              <a:gd name="connsiteY4" fmla="*/ 5020885 h 5020884"/>
              <a:gd name="connsiteX5" fmla="*/ 1184053 w 5098323"/>
              <a:gd name="connsiteY5" fmla="*/ 5020885 h 5020884"/>
              <a:gd name="connsiteX6" fmla="*/ 0 w 5098323"/>
              <a:gd name="connsiteY6" fmla="*/ 3836832 h 5020884"/>
              <a:gd name="connsiteX7" fmla="*/ 0 w 5098323"/>
              <a:gd name="connsiteY7" fmla="*/ 3210468 h 5020884"/>
              <a:gd name="connsiteX8" fmla="*/ 1810407 w 5098323"/>
              <a:gd name="connsiteY8" fmla="*/ 5020885 h 5020884"/>
              <a:gd name="connsiteX9" fmla="*/ 3235357 w 5098323"/>
              <a:gd name="connsiteY9" fmla="*/ 5020885 h 5020884"/>
              <a:gd name="connsiteX10" fmla="*/ 2609003 w 5098323"/>
              <a:gd name="connsiteY10" fmla="*/ 5020885 h 5020884"/>
              <a:gd name="connsiteX11" fmla="*/ 0 w 5098323"/>
              <a:gd name="connsiteY11" fmla="*/ 2411883 h 5020884"/>
              <a:gd name="connsiteX12" fmla="*/ 0 w 5098323"/>
              <a:gd name="connsiteY12" fmla="*/ 1785518 h 5020884"/>
              <a:gd name="connsiteX13" fmla="*/ 3235357 w 5098323"/>
              <a:gd name="connsiteY13" fmla="*/ 5020885 h 5020884"/>
              <a:gd name="connsiteX14" fmla="*/ 4660306 w 5098323"/>
              <a:gd name="connsiteY14" fmla="*/ 5020885 h 5020884"/>
              <a:gd name="connsiteX15" fmla="*/ 4033952 w 5098323"/>
              <a:gd name="connsiteY15" fmla="*/ 5020885 h 5020884"/>
              <a:gd name="connsiteX16" fmla="*/ 0 w 5098323"/>
              <a:gd name="connsiteY16" fmla="*/ 986933 h 5020884"/>
              <a:gd name="connsiteX17" fmla="*/ 0 w 5098323"/>
              <a:gd name="connsiteY17" fmla="*/ 360569 h 5020884"/>
              <a:gd name="connsiteX18" fmla="*/ 4660306 w 5098323"/>
              <a:gd name="connsiteY18" fmla="*/ 5020885 h 5020884"/>
              <a:gd name="connsiteX19" fmla="*/ 5098323 w 5098323"/>
              <a:gd name="connsiteY19" fmla="*/ 4033952 h 5020884"/>
              <a:gd name="connsiteX20" fmla="*/ 5098323 w 5098323"/>
              <a:gd name="connsiteY20" fmla="*/ 4660306 h 5020884"/>
              <a:gd name="connsiteX21" fmla="*/ 438017 w 5098323"/>
              <a:gd name="connsiteY21" fmla="*/ 0 h 5020884"/>
              <a:gd name="connsiteX22" fmla="*/ 1064381 w 5098323"/>
              <a:gd name="connsiteY22" fmla="*/ 0 h 5020884"/>
              <a:gd name="connsiteX23" fmla="*/ 5098323 w 5098323"/>
              <a:gd name="connsiteY23" fmla="*/ 4033952 h 5020884"/>
              <a:gd name="connsiteX24" fmla="*/ 5098323 w 5098323"/>
              <a:gd name="connsiteY24" fmla="*/ 2609003 h 5020884"/>
              <a:gd name="connsiteX25" fmla="*/ 5098323 w 5098323"/>
              <a:gd name="connsiteY25" fmla="*/ 3235357 h 5020884"/>
              <a:gd name="connsiteX26" fmla="*/ 1862966 w 5098323"/>
              <a:gd name="connsiteY26" fmla="*/ 0 h 5020884"/>
              <a:gd name="connsiteX27" fmla="*/ 2489330 w 5098323"/>
              <a:gd name="connsiteY27" fmla="*/ 0 h 5020884"/>
              <a:gd name="connsiteX28" fmla="*/ 5098323 w 5098323"/>
              <a:gd name="connsiteY28" fmla="*/ 2609003 h 5020884"/>
              <a:gd name="connsiteX29" fmla="*/ 5098323 w 5098323"/>
              <a:gd name="connsiteY29" fmla="*/ 1184053 h 5020884"/>
              <a:gd name="connsiteX30" fmla="*/ 5098323 w 5098323"/>
              <a:gd name="connsiteY30" fmla="*/ 1810407 h 5020884"/>
              <a:gd name="connsiteX31" fmla="*/ 3287916 w 5098323"/>
              <a:gd name="connsiteY31" fmla="*/ 0 h 5020884"/>
              <a:gd name="connsiteX32" fmla="*/ 3914280 w 5098323"/>
              <a:gd name="connsiteY32" fmla="*/ 0 h 5020884"/>
              <a:gd name="connsiteX33" fmla="*/ 5098323 w 5098323"/>
              <a:gd name="connsiteY33" fmla="*/ 1184053 h 5020884"/>
              <a:gd name="connsiteX34" fmla="*/ 5098323 w 5098323"/>
              <a:gd name="connsiteY34" fmla="*/ 385458 h 5020884"/>
              <a:gd name="connsiteX35" fmla="*/ 4712865 w 5098323"/>
              <a:gd name="connsiteY35" fmla="*/ 0 h 5020884"/>
              <a:gd name="connsiteX36" fmla="*/ 5098323 w 5098323"/>
              <a:gd name="connsiteY36" fmla="*/ 0 h 5020884"/>
              <a:gd name="connsiteX37" fmla="*/ 5098323 w 5098323"/>
              <a:gd name="connsiteY37" fmla="*/ 385458 h 50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98323" h="5020884">
                <a:moveTo>
                  <a:pt x="0" y="4635418"/>
                </a:moveTo>
                <a:lnTo>
                  <a:pt x="385458" y="5020885"/>
                </a:lnTo>
                <a:lnTo>
                  <a:pt x="0" y="5020885"/>
                </a:lnTo>
                <a:lnTo>
                  <a:pt x="0" y="4635418"/>
                </a:lnTo>
                <a:close/>
                <a:moveTo>
                  <a:pt x="1810407" y="5020885"/>
                </a:moveTo>
                <a:lnTo>
                  <a:pt x="1184053" y="5020885"/>
                </a:lnTo>
                <a:lnTo>
                  <a:pt x="0" y="3836832"/>
                </a:lnTo>
                <a:lnTo>
                  <a:pt x="0" y="3210468"/>
                </a:lnTo>
                <a:lnTo>
                  <a:pt x="1810407" y="5020885"/>
                </a:lnTo>
                <a:close/>
                <a:moveTo>
                  <a:pt x="3235357" y="5020885"/>
                </a:moveTo>
                <a:lnTo>
                  <a:pt x="2609003" y="5020885"/>
                </a:lnTo>
                <a:lnTo>
                  <a:pt x="0" y="2411883"/>
                </a:lnTo>
                <a:lnTo>
                  <a:pt x="0" y="1785518"/>
                </a:lnTo>
                <a:lnTo>
                  <a:pt x="3235357" y="5020885"/>
                </a:lnTo>
                <a:close/>
                <a:moveTo>
                  <a:pt x="4660306" y="5020885"/>
                </a:moveTo>
                <a:lnTo>
                  <a:pt x="4033952" y="5020885"/>
                </a:lnTo>
                <a:lnTo>
                  <a:pt x="0" y="986933"/>
                </a:lnTo>
                <a:lnTo>
                  <a:pt x="0" y="360569"/>
                </a:lnTo>
                <a:lnTo>
                  <a:pt x="4660306" y="5020885"/>
                </a:lnTo>
                <a:close/>
                <a:moveTo>
                  <a:pt x="5098323" y="4033952"/>
                </a:moveTo>
                <a:lnTo>
                  <a:pt x="5098323" y="4660306"/>
                </a:lnTo>
                <a:lnTo>
                  <a:pt x="438017" y="0"/>
                </a:lnTo>
                <a:lnTo>
                  <a:pt x="1064381" y="0"/>
                </a:lnTo>
                <a:lnTo>
                  <a:pt x="5098323" y="4033952"/>
                </a:lnTo>
                <a:close/>
                <a:moveTo>
                  <a:pt x="5098323" y="2609003"/>
                </a:moveTo>
                <a:lnTo>
                  <a:pt x="5098323" y="3235357"/>
                </a:lnTo>
                <a:lnTo>
                  <a:pt x="1862966" y="0"/>
                </a:lnTo>
                <a:lnTo>
                  <a:pt x="2489330" y="0"/>
                </a:lnTo>
                <a:lnTo>
                  <a:pt x="5098323" y="2609003"/>
                </a:lnTo>
                <a:close/>
                <a:moveTo>
                  <a:pt x="5098323" y="1184053"/>
                </a:moveTo>
                <a:lnTo>
                  <a:pt x="5098323" y="1810407"/>
                </a:lnTo>
                <a:lnTo>
                  <a:pt x="3287916" y="0"/>
                </a:lnTo>
                <a:lnTo>
                  <a:pt x="3914280" y="0"/>
                </a:lnTo>
                <a:lnTo>
                  <a:pt x="5098323" y="1184053"/>
                </a:lnTo>
                <a:close/>
                <a:moveTo>
                  <a:pt x="5098323" y="385458"/>
                </a:moveTo>
                <a:lnTo>
                  <a:pt x="4712865" y="0"/>
                </a:lnTo>
                <a:lnTo>
                  <a:pt x="5098323" y="0"/>
                </a:lnTo>
                <a:lnTo>
                  <a:pt x="5098323" y="385458"/>
                </a:ln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04ADEC6-8F33-ABC8-8DDC-E77173AB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64323" y="3562538"/>
            <a:ext cx="592256" cy="365125"/>
          </a:xfrm>
        </p:spPr>
        <p:txBody>
          <a:bodyPr/>
          <a:lstStyle/>
          <a:p>
            <a:fld id="{E98D7684-31FA-4B34-9B93-FCBD91BEC220}" type="slidenum">
              <a:rPr lang="en-US" smtClean="0"/>
              <a:t>2</a:t>
            </a:fld>
            <a:endParaRPr lang="en-US" dirty="0"/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EA2EE212-5647-EC37-C5E2-7F9AB2A7AA87}"/>
              </a:ext>
            </a:extLst>
          </p:cNvPr>
          <p:cNvSpPr/>
          <p:nvPr/>
        </p:nvSpPr>
        <p:spPr>
          <a:xfrm rot="16200000" flipV="1">
            <a:off x="-657404" y="1616736"/>
            <a:ext cx="2039919" cy="96045"/>
          </a:xfrm>
          <a:custGeom>
            <a:avLst/>
            <a:gdLst>
              <a:gd name="connsiteX0" fmla="*/ 4139503 w 4450662"/>
              <a:gd name="connsiteY0" fmla="*/ 0 h 209550"/>
              <a:gd name="connsiteX1" fmla="*/ 4329678 w 4450662"/>
              <a:gd name="connsiteY1" fmla="*/ 0 h 209550"/>
              <a:gd name="connsiteX2" fmla="*/ 4450662 w 4450662"/>
              <a:gd name="connsiteY2" fmla="*/ 209550 h 209550"/>
              <a:gd name="connsiteX3" fmla="*/ 4260486 w 4450662"/>
              <a:gd name="connsiteY3" fmla="*/ 209550 h 209550"/>
              <a:gd name="connsiteX4" fmla="*/ 3716263 w 4450662"/>
              <a:gd name="connsiteY4" fmla="*/ 0 h 209550"/>
              <a:gd name="connsiteX5" fmla="*/ 3897535 w 4450662"/>
              <a:gd name="connsiteY5" fmla="*/ 0 h 209550"/>
              <a:gd name="connsiteX6" fmla="*/ 4018519 w 4450662"/>
              <a:gd name="connsiteY6" fmla="*/ 209550 h 209550"/>
              <a:gd name="connsiteX7" fmla="*/ 3837247 w 4450662"/>
              <a:gd name="connsiteY7" fmla="*/ 209550 h 209550"/>
              <a:gd name="connsiteX8" fmla="*/ 3311448 w 4450662"/>
              <a:gd name="connsiteY8" fmla="*/ 0 h 209550"/>
              <a:gd name="connsiteX9" fmla="*/ 3474296 w 4450662"/>
              <a:gd name="connsiteY9" fmla="*/ 0 h 209550"/>
              <a:gd name="connsiteX10" fmla="*/ 3595279 w 4450662"/>
              <a:gd name="connsiteY10" fmla="*/ 209550 h 209550"/>
              <a:gd name="connsiteX11" fmla="*/ 3432432 w 4450662"/>
              <a:gd name="connsiteY11" fmla="*/ 209550 h 209550"/>
              <a:gd name="connsiteX12" fmla="*/ 2900830 w 4450662"/>
              <a:gd name="connsiteY12" fmla="*/ 0 h 209550"/>
              <a:gd name="connsiteX13" fmla="*/ 3069481 w 4450662"/>
              <a:gd name="connsiteY13" fmla="*/ 0 h 209550"/>
              <a:gd name="connsiteX14" fmla="*/ 3190464 w 4450662"/>
              <a:gd name="connsiteY14" fmla="*/ 209550 h 209550"/>
              <a:gd name="connsiteX15" fmla="*/ 3021814 w 4450662"/>
              <a:gd name="connsiteY15" fmla="*/ 209550 h 209550"/>
              <a:gd name="connsiteX16" fmla="*/ 2485152 w 4450662"/>
              <a:gd name="connsiteY16" fmla="*/ 0 h 209550"/>
              <a:gd name="connsiteX17" fmla="*/ 2658863 w 4450662"/>
              <a:gd name="connsiteY17" fmla="*/ 0 h 209550"/>
              <a:gd name="connsiteX18" fmla="*/ 2779846 w 4450662"/>
              <a:gd name="connsiteY18" fmla="*/ 209550 h 209550"/>
              <a:gd name="connsiteX19" fmla="*/ 2606136 w 4450662"/>
              <a:gd name="connsiteY19" fmla="*/ 209550 h 209550"/>
              <a:gd name="connsiteX20" fmla="*/ 2085396 w 4450662"/>
              <a:gd name="connsiteY20" fmla="*/ 0 h 209550"/>
              <a:gd name="connsiteX21" fmla="*/ 2243185 w 4450662"/>
              <a:gd name="connsiteY21" fmla="*/ 0 h 209550"/>
              <a:gd name="connsiteX22" fmla="*/ 2364169 w 4450662"/>
              <a:gd name="connsiteY22" fmla="*/ 209550 h 209550"/>
              <a:gd name="connsiteX23" fmla="*/ 2206380 w 4450662"/>
              <a:gd name="connsiteY23" fmla="*/ 209550 h 209550"/>
              <a:gd name="connsiteX24" fmla="*/ 1656769 w 4450662"/>
              <a:gd name="connsiteY24" fmla="*/ 0 h 209550"/>
              <a:gd name="connsiteX25" fmla="*/ 1843428 w 4450662"/>
              <a:gd name="connsiteY25" fmla="*/ 0 h 209550"/>
              <a:gd name="connsiteX26" fmla="*/ 1964412 w 4450662"/>
              <a:gd name="connsiteY26" fmla="*/ 209550 h 209550"/>
              <a:gd name="connsiteX27" fmla="*/ 1777753 w 4450662"/>
              <a:gd name="connsiteY27" fmla="*/ 209550 h 209550"/>
              <a:gd name="connsiteX28" fmla="*/ 1234494 w 4450662"/>
              <a:gd name="connsiteY28" fmla="*/ 0 h 209550"/>
              <a:gd name="connsiteX29" fmla="*/ 1414801 w 4450662"/>
              <a:gd name="connsiteY29" fmla="*/ 0 h 209550"/>
              <a:gd name="connsiteX30" fmla="*/ 1535785 w 4450662"/>
              <a:gd name="connsiteY30" fmla="*/ 209550 h 209550"/>
              <a:gd name="connsiteX31" fmla="*/ 1355477 w 4450662"/>
              <a:gd name="connsiteY31" fmla="*/ 209550 h 209550"/>
              <a:gd name="connsiteX32" fmla="*/ 828386 w 4450662"/>
              <a:gd name="connsiteY32" fmla="*/ 0 h 209550"/>
              <a:gd name="connsiteX33" fmla="*/ 992526 w 4450662"/>
              <a:gd name="connsiteY33" fmla="*/ 0 h 209550"/>
              <a:gd name="connsiteX34" fmla="*/ 1113510 w 4450662"/>
              <a:gd name="connsiteY34" fmla="*/ 209550 h 209550"/>
              <a:gd name="connsiteX35" fmla="*/ 949370 w 4450662"/>
              <a:gd name="connsiteY35" fmla="*/ 209550 h 209550"/>
              <a:gd name="connsiteX36" fmla="*/ 397670 w 4450662"/>
              <a:gd name="connsiteY36" fmla="*/ 0 h 209550"/>
              <a:gd name="connsiteX37" fmla="*/ 586419 w 4450662"/>
              <a:gd name="connsiteY37" fmla="*/ 0 h 209550"/>
              <a:gd name="connsiteX38" fmla="*/ 707403 w 4450662"/>
              <a:gd name="connsiteY38" fmla="*/ 209550 h 209550"/>
              <a:gd name="connsiteX39" fmla="*/ 518654 w 4450662"/>
              <a:gd name="connsiteY39" fmla="*/ 209550 h 209550"/>
              <a:gd name="connsiteX40" fmla="*/ 0 w 4450662"/>
              <a:gd name="connsiteY40" fmla="*/ 0 h 209550"/>
              <a:gd name="connsiteX41" fmla="*/ 155702 w 4450662"/>
              <a:gd name="connsiteY41" fmla="*/ 0 h 209550"/>
              <a:gd name="connsiteX42" fmla="*/ 276686 w 4450662"/>
              <a:gd name="connsiteY42" fmla="*/ 209550 h 209550"/>
              <a:gd name="connsiteX43" fmla="*/ 120984 w 4450662"/>
              <a:gd name="connsiteY4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50662" h="209550">
                <a:moveTo>
                  <a:pt x="4139503" y="0"/>
                </a:moveTo>
                <a:lnTo>
                  <a:pt x="4329678" y="0"/>
                </a:lnTo>
                <a:lnTo>
                  <a:pt x="4450662" y="209550"/>
                </a:lnTo>
                <a:lnTo>
                  <a:pt x="4260486" y="209550"/>
                </a:lnTo>
                <a:close/>
                <a:moveTo>
                  <a:pt x="3716263" y="0"/>
                </a:moveTo>
                <a:lnTo>
                  <a:pt x="3897535" y="0"/>
                </a:lnTo>
                <a:lnTo>
                  <a:pt x="4018519" y="209550"/>
                </a:lnTo>
                <a:lnTo>
                  <a:pt x="3837247" y="209550"/>
                </a:lnTo>
                <a:close/>
                <a:moveTo>
                  <a:pt x="3311448" y="0"/>
                </a:moveTo>
                <a:lnTo>
                  <a:pt x="3474296" y="0"/>
                </a:lnTo>
                <a:lnTo>
                  <a:pt x="3595279" y="209550"/>
                </a:lnTo>
                <a:lnTo>
                  <a:pt x="3432432" y="209550"/>
                </a:lnTo>
                <a:close/>
                <a:moveTo>
                  <a:pt x="2900830" y="0"/>
                </a:moveTo>
                <a:lnTo>
                  <a:pt x="3069481" y="0"/>
                </a:lnTo>
                <a:lnTo>
                  <a:pt x="3190464" y="209550"/>
                </a:lnTo>
                <a:lnTo>
                  <a:pt x="3021814" y="209550"/>
                </a:lnTo>
                <a:close/>
                <a:moveTo>
                  <a:pt x="2485152" y="0"/>
                </a:moveTo>
                <a:lnTo>
                  <a:pt x="2658863" y="0"/>
                </a:lnTo>
                <a:lnTo>
                  <a:pt x="2779846" y="209550"/>
                </a:lnTo>
                <a:lnTo>
                  <a:pt x="2606136" y="209550"/>
                </a:lnTo>
                <a:close/>
                <a:moveTo>
                  <a:pt x="2085396" y="0"/>
                </a:moveTo>
                <a:lnTo>
                  <a:pt x="2243185" y="0"/>
                </a:lnTo>
                <a:lnTo>
                  <a:pt x="2364169" y="209550"/>
                </a:lnTo>
                <a:lnTo>
                  <a:pt x="2206380" y="209550"/>
                </a:lnTo>
                <a:close/>
                <a:moveTo>
                  <a:pt x="1656769" y="0"/>
                </a:moveTo>
                <a:lnTo>
                  <a:pt x="1843428" y="0"/>
                </a:lnTo>
                <a:lnTo>
                  <a:pt x="1964412" y="209550"/>
                </a:lnTo>
                <a:lnTo>
                  <a:pt x="1777753" y="209550"/>
                </a:lnTo>
                <a:close/>
                <a:moveTo>
                  <a:pt x="1234494" y="0"/>
                </a:moveTo>
                <a:lnTo>
                  <a:pt x="1414801" y="0"/>
                </a:lnTo>
                <a:lnTo>
                  <a:pt x="1535785" y="209550"/>
                </a:lnTo>
                <a:lnTo>
                  <a:pt x="1355477" y="209550"/>
                </a:lnTo>
                <a:close/>
                <a:moveTo>
                  <a:pt x="828386" y="0"/>
                </a:moveTo>
                <a:lnTo>
                  <a:pt x="992526" y="0"/>
                </a:lnTo>
                <a:lnTo>
                  <a:pt x="1113510" y="209550"/>
                </a:lnTo>
                <a:lnTo>
                  <a:pt x="949370" y="209550"/>
                </a:lnTo>
                <a:close/>
                <a:moveTo>
                  <a:pt x="397670" y="0"/>
                </a:moveTo>
                <a:lnTo>
                  <a:pt x="586419" y="0"/>
                </a:lnTo>
                <a:lnTo>
                  <a:pt x="707403" y="209550"/>
                </a:lnTo>
                <a:lnTo>
                  <a:pt x="518654" y="209550"/>
                </a:lnTo>
                <a:close/>
                <a:moveTo>
                  <a:pt x="0" y="0"/>
                </a:moveTo>
                <a:lnTo>
                  <a:pt x="155702" y="0"/>
                </a:lnTo>
                <a:lnTo>
                  <a:pt x="276686" y="209550"/>
                </a:lnTo>
                <a:lnTo>
                  <a:pt x="120984" y="20955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E86F78-3155-46B2-C7FC-9721E8BEB8C9}"/>
              </a:ext>
            </a:extLst>
          </p:cNvPr>
          <p:cNvSpPr txBox="1"/>
          <p:nvPr/>
        </p:nvSpPr>
        <p:spPr>
          <a:xfrm rot="5400000">
            <a:off x="-483146" y="5466519"/>
            <a:ext cx="169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“GOODBYE” TEAM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  <p:sp>
        <p:nvSpPr>
          <p:cNvPr id="9" name="Google Shape;241;p59">
            <a:extLst>
              <a:ext uri="{FF2B5EF4-FFF2-40B4-BE49-F238E27FC236}">
                <a16:creationId xmlns:a16="http://schemas.microsoft.com/office/drawing/2014/main" id="{CAC0B1DB-32C8-3255-5A47-0D2DA618B279}"/>
              </a:ext>
            </a:extLst>
          </p:cNvPr>
          <p:cNvSpPr/>
          <p:nvPr/>
        </p:nvSpPr>
        <p:spPr>
          <a:xfrm>
            <a:off x="7860585" y="644799"/>
            <a:ext cx="3804942" cy="338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l"/>
            <a:r>
              <a:rPr lang="en-US" sz="2000" b="1" dirty="0">
                <a:solidFill>
                  <a:srgbClr val="002060"/>
                </a:solidFill>
              </a:rPr>
              <a:t>Air</a:t>
            </a:r>
            <a:r>
              <a:rPr lang="en-US" sz="2000" b="1" i="0" u="none" strike="noStrike" dirty="0">
                <a:solidFill>
                  <a:srgbClr val="002060"/>
                </a:solidFill>
                <a:effectLst/>
              </a:rPr>
              <a:t> Wedge 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</a:rPr>
              <a:t>reduces the contact surface area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between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</a:rPr>
              <a:t> metal and rubber:</a:t>
            </a:r>
          </a:p>
          <a:p>
            <a:pPr algn="l"/>
            <a:endParaRPr lang="en-US" sz="2000" b="0" i="0" u="none" strike="noStrike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</a:rPr>
              <a:t> Inserting an extremely thin deflated tube under the rubber sleeve</a:t>
            </a:r>
          </a:p>
          <a:p>
            <a:pPr algn="l">
              <a:buFont typeface="+mj-lt"/>
              <a:buAutoNum type="arabicPeriod"/>
            </a:pPr>
            <a:endParaRPr lang="en-US" sz="2000" b="0" i="0" u="none" strike="noStrike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</a:rPr>
              <a:t> Inflating the tube with hot air</a:t>
            </a:r>
          </a:p>
          <a:p>
            <a:pPr algn="l">
              <a:buFont typeface="+mj-lt"/>
              <a:buAutoNum type="arabicPeriod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</a:rPr>
              <a:t> Filling the formed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gap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</a:rPr>
              <a:t> with lubricant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0EA6994-D515-E0F0-18D5-CFED52C7E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28B4B8-E6BC-CFC2-4876-5482D6BC612D}"/>
              </a:ext>
            </a:extLst>
          </p:cNvPr>
          <p:cNvSpPr txBox="1"/>
          <p:nvPr/>
        </p:nvSpPr>
        <p:spPr>
          <a:xfrm>
            <a:off x="7860585" y="6581001"/>
            <a:ext cx="2876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Sources: </a:t>
            </a:r>
            <a:r>
              <a:rPr lang="en" sz="1200" dirty="0">
                <a:solidFill>
                  <a:schemeClr val="bg2">
                    <a:lumMod val="50000"/>
                  </a:schemeClr>
                </a:solidFill>
                <a:effectLst/>
              </a:rPr>
              <a:t>DOI: 10.1126/scirobotics.aan3028</a:t>
            </a:r>
          </a:p>
        </p:txBody>
      </p:sp>
    </p:spTree>
    <p:extLst>
      <p:ext uri="{BB962C8B-B14F-4D97-AF65-F5344CB8AC3E}">
        <p14:creationId xmlns:p14="http://schemas.microsoft.com/office/powerpoint/2010/main" val="422864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BF3FC-4BC6-D76F-84C3-649ABB70E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1">
            <a:extLst>
              <a:ext uri="{FF2B5EF4-FFF2-40B4-BE49-F238E27FC236}">
                <a16:creationId xmlns:a16="http://schemas.microsoft.com/office/drawing/2014/main" id="{F106C076-0FE9-20CE-ED79-FF1C10AECCE4}"/>
              </a:ext>
            </a:extLst>
          </p:cNvPr>
          <p:cNvSpPr txBox="1">
            <a:spLocks/>
          </p:cNvSpPr>
          <p:nvPr/>
        </p:nvSpPr>
        <p:spPr>
          <a:xfrm>
            <a:off x="1149211" y="960745"/>
            <a:ext cx="7666889" cy="66485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002060"/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477699-8ED6-2B92-D16A-3B4EBAC5CD44}"/>
              </a:ext>
            </a:extLst>
          </p:cNvPr>
          <p:cNvSpPr/>
          <p:nvPr/>
        </p:nvSpPr>
        <p:spPr>
          <a:xfrm>
            <a:off x="1190049" y="1992505"/>
            <a:ext cx="1060782" cy="1061661"/>
          </a:xfrm>
          <a:prstGeom prst="ellipse">
            <a:avLst/>
          </a:prstGeom>
          <a:solidFill>
            <a:srgbClr val="002060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E46C9-8338-2C64-C996-87ED53FC8C72}"/>
              </a:ext>
            </a:extLst>
          </p:cNvPr>
          <p:cNvSpPr/>
          <p:nvPr/>
        </p:nvSpPr>
        <p:spPr>
          <a:xfrm>
            <a:off x="1190049" y="3435479"/>
            <a:ext cx="2055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01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tubing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4544F9-62EB-EBF0-FE0A-91D662990C78}"/>
              </a:ext>
            </a:extLst>
          </p:cNvPr>
          <p:cNvSpPr/>
          <p:nvPr/>
        </p:nvSpPr>
        <p:spPr>
          <a:xfrm>
            <a:off x="3960296" y="3435479"/>
            <a:ext cx="263005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02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Keeping 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safety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DADDC8-E5B5-DAAC-A3D6-4293B223EB34}"/>
              </a:ext>
            </a:extLst>
          </p:cNvPr>
          <p:cNvSpPr/>
          <p:nvPr/>
        </p:nvSpPr>
        <p:spPr>
          <a:xfrm>
            <a:off x="6723594" y="3435479"/>
            <a:ext cx="2055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03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HARD rubber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1F4B0-44BD-9528-54DF-38500F14AB1E}"/>
              </a:ext>
            </a:extLst>
          </p:cNvPr>
          <p:cNvSpPr/>
          <p:nvPr/>
        </p:nvSpPr>
        <p:spPr>
          <a:xfrm>
            <a:off x="9424781" y="3435479"/>
            <a:ext cx="298652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04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Steady 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Lato" panose="020F0502020204030203" pitchFamily="34" charset="0"/>
              </a:rPr>
              <a:t>displacement</a:t>
            </a:r>
          </a:p>
        </p:txBody>
      </p:sp>
      <p:sp>
        <p:nvSpPr>
          <p:cNvPr id="46" name="Rectangle 28">
            <a:extLst>
              <a:ext uri="{FF2B5EF4-FFF2-40B4-BE49-F238E27FC236}">
                <a16:creationId xmlns:a16="http://schemas.microsoft.com/office/drawing/2014/main" id="{3E594357-323B-D456-1C7B-E039001C79B0}"/>
              </a:ext>
            </a:extLst>
          </p:cNvPr>
          <p:cNvSpPr/>
          <p:nvPr/>
        </p:nvSpPr>
        <p:spPr>
          <a:xfrm>
            <a:off x="1149751" y="5014693"/>
            <a:ext cx="1963416" cy="106166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How to ensure smooth insertion of the tube under the rubber sleeves.</a:t>
            </a: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391F866A-16ED-16BD-D63C-369438F76C80}"/>
              </a:ext>
            </a:extLst>
          </p:cNvPr>
          <p:cNvSpPr/>
          <p:nvPr/>
        </p:nvSpPr>
        <p:spPr>
          <a:xfrm>
            <a:off x="4007037" y="5014693"/>
            <a:ext cx="1963416" cy="106166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Preventing shafts from any mechanical damage. </a:t>
            </a:r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A1E09753-0588-397F-ACBC-50D141A83E22}"/>
              </a:ext>
            </a:extLst>
          </p:cNvPr>
          <p:cNvSpPr/>
          <p:nvPr/>
        </p:nvSpPr>
        <p:spPr>
          <a:xfrm>
            <a:off x="6728502" y="5014693"/>
            <a:ext cx="1963416" cy="106166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Over 6 years of exploitation, the rubber oxygenates and becomes hard. </a:t>
            </a:r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284EE37E-9078-4DFC-7A02-F6D142F037FC}"/>
              </a:ext>
            </a:extLst>
          </p:cNvPr>
          <p:cNvSpPr/>
          <p:nvPr/>
        </p:nvSpPr>
        <p:spPr>
          <a:xfrm>
            <a:off x="9449966" y="5014693"/>
            <a:ext cx="1963416" cy="1061661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Ensuring smooth and controlled movement of the flange by using lubrication and applying controlled pressure.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7303BD9F-E75E-C7AC-F257-52B1ED1B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64323" y="3562538"/>
            <a:ext cx="592256" cy="365125"/>
          </a:xfrm>
        </p:spPr>
        <p:txBody>
          <a:bodyPr/>
          <a:lstStyle/>
          <a:p>
            <a:fld id="{E98D7684-31FA-4B34-9B93-FCBD91BEC220}" type="slidenum">
              <a:rPr lang="en-US" smtClean="0"/>
              <a:t>3</a:t>
            </a:fld>
            <a:endParaRPr lang="en-US" dirty="0"/>
          </a:p>
        </p:txBody>
      </p:sp>
      <p:sp>
        <p:nvSpPr>
          <p:cNvPr id="53" name="Freeform: Shape 14">
            <a:extLst>
              <a:ext uri="{FF2B5EF4-FFF2-40B4-BE49-F238E27FC236}">
                <a16:creationId xmlns:a16="http://schemas.microsoft.com/office/drawing/2014/main" id="{D2E2DE07-6F29-CCE5-E00C-EA78DC10EA04}"/>
              </a:ext>
            </a:extLst>
          </p:cNvPr>
          <p:cNvSpPr/>
          <p:nvPr/>
        </p:nvSpPr>
        <p:spPr>
          <a:xfrm rot="16200000" flipV="1">
            <a:off x="-657404" y="1616736"/>
            <a:ext cx="2039919" cy="96045"/>
          </a:xfrm>
          <a:custGeom>
            <a:avLst/>
            <a:gdLst>
              <a:gd name="connsiteX0" fmla="*/ 4139503 w 4450662"/>
              <a:gd name="connsiteY0" fmla="*/ 0 h 209550"/>
              <a:gd name="connsiteX1" fmla="*/ 4329678 w 4450662"/>
              <a:gd name="connsiteY1" fmla="*/ 0 h 209550"/>
              <a:gd name="connsiteX2" fmla="*/ 4450662 w 4450662"/>
              <a:gd name="connsiteY2" fmla="*/ 209550 h 209550"/>
              <a:gd name="connsiteX3" fmla="*/ 4260486 w 4450662"/>
              <a:gd name="connsiteY3" fmla="*/ 209550 h 209550"/>
              <a:gd name="connsiteX4" fmla="*/ 3716263 w 4450662"/>
              <a:gd name="connsiteY4" fmla="*/ 0 h 209550"/>
              <a:gd name="connsiteX5" fmla="*/ 3897535 w 4450662"/>
              <a:gd name="connsiteY5" fmla="*/ 0 h 209550"/>
              <a:gd name="connsiteX6" fmla="*/ 4018519 w 4450662"/>
              <a:gd name="connsiteY6" fmla="*/ 209550 h 209550"/>
              <a:gd name="connsiteX7" fmla="*/ 3837247 w 4450662"/>
              <a:gd name="connsiteY7" fmla="*/ 209550 h 209550"/>
              <a:gd name="connsiteX8" fmla="*/ 3311448 w 4450662"/>
              <a:gd name="connsiteY8" fmla="*/ 0 h 209550"/>
              <a:gd name="connsiteX9" fmla="*/ 3474296 w 4450662"/>
              <a:gd name="connsiteY9" fmla="*/ 0 h 209550"/>
              <a:gd name="connsiteX10" fmla="*/ 3595279 w 4450662"/>
              <a:gd name="connsiteY10" fmla="*/ 209550 h 209550"/>
              <a:gd name="connsiteX11" fmla="*/ 3432432 w 4450662"/>
              <a:gd name="connsiteY11" fmla="*/ 209550 h 209550"/>
              <a:gd name="connsiteX12" fmla="*/ 2900830 w 4450662"/>
              <a:gd name="connsiteY12" fmla="*/ 0 h 209550"/>
              <a:gd name="connsiteX13" fmla="*/ 3069481 w 4450662"/>
              <a:gd name="connsiteY13" fmla="*/ 0 h 209550"/>
              <a:gd name="connsiteX14" fmla="*/ 3190464 w 4450662"/>
              <a:gd name="connsiteY14" fmla="*/ 209550 h 209550"/>
              <a:gd name="connsiteX15" fmla="*/ 3021814 w 4450662"/>
              <a:gd name="connsiteY15" fmla="*/ 209550 h 209550"/>
              <a:gd name="connsiteX16" fmla="*/ 2485152 w 4450662"/>
              <a:gd name="connsiteY16" fmla="*/ 0 h 209550"/>
              <a:gd name="connsiteX17" fmla="*/ 2658863 w 4450662"/>
              <a:gd name="connsiteY17" fmla="*/ 0 h 209550"/>
              <a:gd name="connsiteX18" fmla="*/ 2779846 w 4450662"/>
              <a:gd name="connsiteY18" fmla="*/ 209550 h 209550"/>
              <a:gd name="connsiteX19" fmla="*/ 2606136 w 4450662"/>
              <a:gd name="connsiteY19" fmla="*/ 209550 h 209550"/>
              <a:gd name="connsiteX20" fmla="*/ 2085396 w 4450662"/>
              <a:gd name="connsiteY20" fmla="*/ 0 h 209550"/>
              <a:gd name="connsiteX21" fmla="*/ 2243185 w 4450662"/>
              <a:gd name="connsiteY21" fmla="*/ 0 h 209550"/>
              <a:gd name="connsiteX22" fmla="*/ 2364169 w 4450662"/>
              <a:gd name="connsiteY22" fmla="*/ 209550 h 209550"/>
              <a:gd name="connsiteX23" fmla="*/ 2206380 w 4450662"/>
              <a:gd name="connsiteY23" fmla="*/ 209550 h 209550"/>
              <a:gd name="connsiteX24" fmla="*/ 1656769 w 4450662"/>
              <a:gd name="connsiteY24" fmla="*/ 0 h 209550"/>
              <a:gd name="connsiteX25" fmla="*/ 1843428 w 4450662"/>
              <a:gd name="connsiteY25" fmla="*/ 0 h 209550"/>
              <a:gd name="connsiteX26" fmla="*/ 1964412 w 4450662"/>
              <a:gd name="connsiteY26" fmla="*/ 209550 h 209550"/>
              <a:gd name="connsiteX27" fmla="*/ 1777753 w 4450662"/>
              <a:gd name="connsiteY27" fmla="*/ 209550 h 209550"/>
              <a:gd name="connsiteX28" fmla="*/ 1234494 w 4450662"/>
              <a:gd name="connsiteY28" fmla="*/ 0 h 209550"/>
              <a:gd name="connsiteX29" fmla="*/ 1414801 w 4450662"/>
              <a:gd name="connsiteY29" fmla="*/ 0 h 209550"/>
              <a:gd name="connsiteX30" fmla="*/ 1535785 w 4450662"/>
              <a:gd name="connsiteY30" fmla="*/ 209550 h 209550"/>
              <a:gd name="connsiteX31" fmla="*/ 1355477 w 4450662"/>
              <a:gd name="connsiteY31" fmla="*/ 209550 h 209550"/>
              <a:gd name="connsiteX32" fmla="*/ 828386 w 4450662"/>
              <a:gd name="connsiteY32" fmla="*/ 0 h 209550"/>
              <a:gd name="connsiteX33" fmla="*/ 992526 w 4450662"/>
              <a:gd name="connsiteY33" fmla="*/ 0 h 209550"/>
              <a:gd name="connsiteX34" fmla="*/ 1113510 w 4450662"/>
              <a:gd name="connsiteY34" fmla="*/ 209550 h 209550"/>
              <a:gd name="connsiteX35" fmla="*/ 949370 w 4450662"/>
              <a:gd name="connsiteY35" fmla="*/ 209550 h 209550"/>
              <a:gd name="connsiteX36" fmla="*/ 397670 w 4450662"/>
              <a:gd name="connsiteY36" fmla="*/ 0 h 209550"/>
              <a:gd name="connsiteX37" fmla="*/ 586419 w 4450662"/>
              <a:gd name="connsiteY37" fmla="*/ 0 h 209550"/>
              <a:gd name="connsiteX38" fmla="*/ 707403 w 4450662"/>
              <a:gd name="connsiteY38" fmla="*/ 209550 h 209550"/>
              <a:gd name="connsiteX39" fmla="*/ 518654 w 4450662"/>
              <a:gd name="connsiteY39" fmla="*/ 209550 h 209550"/>
              <a:gd name="connsiteX40" fmla="*/ 0 w 4450662"/>
              <a:gd name="connsiteY40" fmla="*/ 0 h 209550"/>
              <a:gd name="connsiteX41" fmla="*/ 155702 w 4450662"/>
              <a:gd name="connsiteY41" fmla="*/ 0 h 209550"/>
              <a:gd name="connsiteX42" fmla="*/ 276686 w 4450662"/>
              <a:gd name="connsiteY42" fmla="*/ 209550 h 209550"/>
              <a:gd name="connsiteX43" fmla="*/ 120984 w 4450662"/>
              <a:gd name="connsiteY4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50662" h="209550">
                <a:moveTo>
                  <a:pt x="4139503" y="0"/>
                </a:moveTo>
                <a:lnTo>
                  <a:pt x="4329678" y="0"/>
                </a:lnTo>
                <a:lnTo>
                  <a:pt x="4450662" y="209550"/>
                </a:lnTo>
                <a:lnTo>
                  <a:pt x="4260486" y="209550"/>
                </a:lnTo>
                <a:close/>
                <a:moveTo>
                  <a:pt x="3716263" y="0"/>
                </a:moveTo>
                <a:lnTo>
                  <a:pt x="3897535" y="0"/>
                </a:lnTo>
                <a:lnTo>
                  <a:pt x="4018519" y="209550"/>
                </a:lnTo>
                <a:lnTo>
                  <a:pt x="3837247" y="209550"/>
                </a:lnTo>
                <a:close/>
                <a:moveTo>
                  <a:pt x="3311448" y="0"/>
                </a:moveTo>
                <a:lnTo>
                  <a:pt x="3474296" y="0"/>
                </a:lnTo>
                <a:lnTo>
                  <a:pt x="3595279" y="209550"/>
                </a:lnTo>
                <a:lnTo>
                  <a:pt x="3432432" y="209550"/>
                </a:lnTo>
                <a:close/>
                <a:moveTo>
                  <a:pt x="2900830" y="0"/>
                </a:moveTo>
                <a:lnTo>
                  <a:pt x="3069481" y="0"/>
                </a:lnTo>
                <a:lnTo>
                  <a:pt x="3190464" y="209550"/>
                </a:lnTo>
                <a:lnTo>
                  <a:pt x="3021814" y="209550"/>
                </a:lnTo>
                <a:close/>
                <a:moveTo>
                  <a:pt x="2485152" y="0"/>
                </a:moveTo>
                <a:lnTo>
                  <a:pt x="2658863" y="0"/>
                </a:lnTo>
                <a:lnTo>
                  <a:pt x="2779846" y="209550"/>
                </a:lnTo>
                <a:lnTo>
                  <a:pt x="2606136" y="209550"/>
                </a:lnTo>
                <a:close/>
                <a:moveTo>
                  <a:pt x="2085396" y="0"/>
                </a:moveTo>
                <a:lnTo>
                  <a:pt x="2243185" y="0"/>
                </a:lnTo>
                <a:lnTo>
                  <a:pt x="2364169" y="209550"/>
                </a:lnTo>
                <a:lnTo>
                  <a:pt x="2206380" y="209550"/>
                </a:lnTo>
                <a:close/>
                <a:moveTo>
                  <a:pt x="1656769" y="0"/>
                </a:moveTo>
                <a:lnTo>
                  <a:pt x="1843428" y="0"/>
                </a:lnTo>
                <a:lnTo>
                  <a:pt x="1964412" y="209550"/>
                </a:lnTo>
                <a:lnTo>
                  <a:pt x="1777753" y="209550"/>
                </a:lnTo>
                <a:close/>
                <a:moveTo>
                  <a:pt x="1234494" y="0"/>
                </a:moveTo>
                <a:lnTo>
                  <a:pt x="1414801" y="0"/>
                </a:lnTo>
                <a:lnTo>
                  <a:pt x="1535785" y="209550"/>
                </a:lnTo>
                <a:lnTo>
                  <a:pt x="1355477" y="209550"/>
                </a:lnTo>
                <a:close/>
                <a:moveTo>
                  <a:pt x="828386" y="0"/>
                </a:moveTo>
                <a:lnTo>
                  <a:pt x="992526" y="0"/>
                </a:lnTo>
                <a:lnTo>
                  <a:pt x="1113510" y="209550"/>
                </a:lnTo>
                <a:lnTo>
                  <a:pt x="949370" y="209550"/>
                </a:lnTo>
                <a:close/>
                <a:moveTo>
                  <a:pt x="397670" y="0"/>
                </a:moveTo>
                <a:lnTo>
                  <a:pt x="586419" y="0"/>
                </a:lnTo>
                <a:lnTo>
                  <a:pt x="707403" y="209550"/>
                </a:lnTo>
                <a:lnTo>
                  <a:pt x="518654" y="209550"/>
                </a:lnTo>
                <a:close/>
                <a:moveTo>
                  <a:pt x="0" y="0"/>
                </a:moveTo>
                <a:lnTo>
                  <a:pt x="155702" y="0"/>
                </a:lnTo>
                <a:lnTo>
                  <a:pt x="276686" y="209550"/>
                </a:lnTo>
                <a:lnTo>
                  <a:pt x="120984" y="20955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F43246-BE1D-5472-F7C2-B01A3D37E483}"/>
              </a:ext>
            </a:extLst>
          </p:cNvPr>
          <p:cNvSpPr txBox="1"/>
          <p:nvPr/>
        </p:nvSpPr>
        <p:spPr>
          <a:xfrm rot="5400000">
            <a:off x="-483146" y="5466519"/>
            <a:ext cx="169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“GOODBYE” TEAM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B4D06F6-34CE-F8D9-D161-2DEBFF4AFE6D}"/>
              </a:ext>
            </a:extLst>
          </p:cNvPr>
          <p:cNvSpPr/>
          <p:nvPr/>
        </p:nvSpPr>
        <p:spPr>
          <a:xfrm>
            <a:off x="4006497" y="1892726"/>
            <a:ext cx="1060782" cy="1061661"/>
          </a:xfrm>
          <a:prstGeom prst="ellipse">
            <a:avLst/>
          </a:prstGeom>
          <a:solidFill>
            <a:srgbClr val="002060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DB07DF-945A-117A-C27C-D6A0267A67C3}"/>
              </a:ext>
            </a:extLst>
          </p:cNvPr>
          <p:cNvSpPr/>
          <p:nvPr/>
        </p:nvSpPr>
        <p:spPr>
          <a:xfrm>
            <a:off x="6753908" y="1906076"/>
            <a:ext cx="1060782" cy="1061661"/>
          </a:xfrm>
          <a:prstGeom prst="ellipse">
            <a:avLst/>
          </a:prstGeom>
          <a:solidFill>
            <a:srgbClr val="002060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168750-EE54-D0F6-AE89-68D12F1815BB}"/>
              </a:ext>
            </a:extLst>
          </p:cNvPr>
          <p:cNvSpPr/>
          <p:nvPr/>
        </p:nvSpPr>
        <p:spPr>
          <a:xfrm>
            <a:off x="9501319" y="1911418"/>
            <a:ext cx="1060782" cy="1061661"/>
          </a:xfrm>
          <a:prstGeom prst="ellipse">
            <a:avLst/>
          </a:prstGeom>
          <a:solidFill>
            <a:srgbClr val="002060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5228F7E-E00C-9767-0388-1DEB6A0F3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09" y="2231792"/>
            <a:ext cx="452926" cy="4529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9B03BFD-D0A7-BE9E-5119-4CFA315D5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228" y="2166886"/>
            <a:ext cx="479504" cy="4795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5E38C8-13E9-82BD-7140-BD682B79E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03" y="2103542"/>
            <a:ext cx="606191" cy="6061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64AE32-E094-EC0C-1CFE-3ED99ACA2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921" y="2102156"/>
            <a:ext cx="607577" cy="60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2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5B041-7CAC-B898-50B0-CE8F1E83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F175CB2-DF9E-DD17-631A-6239C9D98CB0}"/>
              </a:ext>
            </a:extLst>
          </p:cNvPr>
          <p:cNvSpPr/>
          <p:nvPr/>
        </p:nvSpPr>
        <p:spPr>
          <a:xfrm>
            <a:off x="6145138" y="179660"/>
            <a:ext cx="5411437" cy="6317226"/>
          </a:xfrm>
          <a:prstGeom prst="parallelogram">
            <a:avLst>
              <a:gd name="adj" fmla="val 36532"/>
            </a:avLst>
          </a:prstGeom>
          <a:solidFill>
            <a:srgbClr val="00206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3191A70C-B0B1-AEDC-AACF-8E8F040000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r="19559"/>
          <a:stretch>
            <a:fillRect/>
          </a:stretch>
        </p:blipFill>
        <p:spPr>
          <a:xfrm>
            <a:off x="6145171" y="179660"/>
            <a:ext cx="5779793" cy="6328800"/>
          </a:xfrm>
          <a:solidFill>
            <a:schemeClr val="bg1">
              <a:lumMod val="85000"/>
            </a:schemeClr>
          </a:solidFill>
        </p:spPr>
      </p:pic>
      <p:sp>
        <p:nvSpPr>
          <p:cNvPr id="2" name="Title 11">
            <a:extLst>
              <a:ext uri="{FF2B5EF4-FFF2-40B4-BE49-F238E27FC236}">
                <a16:creationId xmlns:a16="http://schemas.microsoft.com/office/drawing/2014/main" id="{3526AEF2-646C-219D-2C3D-92D9C7317C06}"/>
              </a:ext>
            </a:extLst>
          </p:cNvPr>
          <p:cNvSpPr txBox="1">
            <a:spLocks/>
          </p:cNvSpPr>
          <p:nvPr/>
        </p:nvSpPr>
        <p:spPr>
          <a:xfrm>
            <a:off x="1326242" y="1294119"/>
            <a:ext cx="4716420" cy="159077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we overcame those challenges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072CDB-5021-6D02-A7DD-FF64E63469AB}"/>
              </a:ext>
            </a:extLst>
          </p:cNvPr>
          <p:cNvGrpSpPr/>
          <p:nvPr/>
        </p:nvGrpSpPr>
        <p:grpSpPr>
          <a:xfrm>
            <a:off x="543015" y="4050009"/>
            <a:ext cx="10111848" cy="2341451"/>
            <a:chOff x="1326241" y="4050008"/>
            <a:chExt cx="9328621" cy="1722142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44597CBA-3D06-C738-941B-0C7A8D50E5C0}"/>
                </a:ext>
              </a:extLst>
            </p:cNvPr>
            <p:cNvSpPr/>
            <p:nvPr/>
          </p:nvSpPr>
          <p:spPr>
            <a:xfrm>
              <a:off x="5741227" y="4057382"/>
              <a:ext cx="2706142" cy="1714768"/>
            </a:xfrm>
            <a:prstGeom prst="parallelogram">
              <a:avLst>
                <a:gd name="adj" fmla="val 33716"/>
              </a:avLst>
            </a:prstGeom>
            <a:solidFill>
              <a:srgbClr val="002060"/>
            </a:solidFill>
            <a:ln w="6350">
              <a:noFill/>
            </a:ln>
            <a:effectLst>
              <a:outerShdw blurRad="558800" dist="381000" dir="2700000" sx="85000" sy="85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7FC8545-EDA1-0781-75D9-CE266EED325D}"/>
                </a:ext>
              </a:extLst>
            </p:cNvPr>
            <p:cNvSpPr/>
            <p:nvPr/>
          </p:nvSpPr>
          <p:spPr>
            <a:xfrm>
              <a:off x="3533734" y="4050008"/>
              <a:ext cx="2706142" cy="1714768"/>
            </a:xfrm>
            <a:prstGeom prst="parallelogram">
              <a:avLst>
                <a:gd name="adj" fmla="val 33716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  <a:effectLst>
              <a:outerShdw blurRad="558800" dist="381000" dir="2700000" sx="85000" sy="85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6DBBEDB-0A03-2BA4-28FA-7A2EF9FE25FA}"/>
                </a:ext>
              </a:extLst>
            </p:cNvPr>
            <p:cNvSpPr/>
            <p:nvPr/>
          </p:nvSpPr>
          <p:spPr>
            <a:xfrm>
              <a:off x="1326241" y="4050008"/>
              <a:ext cx="2706142" cy="1691402"/>
            </a:xfrm>
            <a:prstGeom prst="parallelogram">
              <a:avLst>
                <a:gd name="adj" fmla="val 33716"/>
              </a:avLst>
            </a:prstGeom>
            <a:solidFill>
              <a:srgbClr val="002060"/>
            </a:solidFill>
            <a:ln w="6350">
              <a:noFill/>
            </a:ln>
            <a:effectLst>
              <a:outerShdw blurRad="558800" dist="381000" dir="2700000" sx="85000" sy="85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82B90D8-066A-281E-D9AC-75E657771192}"/>
                </a:ext>
              </a:extLst>
            </p:cNvPr>
            <p:cNvSpPr/>
            <p:nvPr/>
          </p:nvSpPr>
          <p:spPr>
            <a:xfrm>
              <a:off x="7948720" y="4057382"/>
              <a:ext cx="2706142" cy="1714768"/>
            </a:xfrm>
            <a:prstGeom prst="parallelogram">
              <a:avLst>
                <a:gd name="adj" fmla="val 33716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  <a:effectLst>
              <a:outerShdw blurRad="558800" dist="381000" dir="2700000" sx="85000" sy="85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E7852145-B486-51B6-336C-9D5B7E4AB5A4}"/>
                </a:ext>
              </a:extLst>
            </p:cNvPr>
            <p:cNvSpPr txBox="1">
              <a:spLocks/>
            </p:cNvSpPr>
            <p:nvPr/>
          </p:nvSpPr>
          <p:spPr>
            <a:xfrm>
              <a:off x="2419495" y="4245336"/>
              <a:ext cx="1321306" cy="49335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5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taatliches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tubing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071E0D68-28A8-AD82-89BC-881869A36FC0}"/>
                </a:ext>
              </a:extLst>
            </p:cNvPr>
            <p:cNvSpPr txBox="1">
              <a:spLocks/>
            </p:cNvSpPr>
            <p:nvPr/>
          </p:nvSpPr>
          <p:spPr>
            <a:xfrm>
              <a:off x="1888057" y="4272306"/>
              <a:ext cx="601650" cy="46638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5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taatliches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F16B12C8-50A4-DC52-A514-F2D15C64F679}"/>
                </a:ext>
              </a:extLst>
            </p:cNvPr>
            <p:cNvSpPr txBox="1">
              <a:spLocks/>
            </p:cNvSpPr>
            <p:nvPr/>
          </p:nvSpPr>
          <p:spPr>
            <a:xfrm>
              <a:off x="4589820" y="4245336"/>
              <a:ext cx="1241939" cy="49335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5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taatliches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safety</a:t>
              </a:r>
            </a:p>
          </p:txBody>
        </p: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76E8FFF5-1050-A774-8CFF-C9D604D5157F}"/>
                </a:ext>
              </a:extLst>
            </p:cNvPr>
            <p:cNvSpPr txBox="1"/>
            <p:nvPr/>
          </p:nvSpPr>
          <p:spPr>
            <a:xfrm>
              <a:off x="3945246" y="4814002"/>
              <a:ext cx="1699455" cy="79564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buClr>
                  <a:srgbClr val="E24848"/>
                </a:buClr>
                <a:defRPr sz="1200">
                  <a:solidFill>
                    <a:schemeClr val="tx2"/>
                  </a:solidFill>
                  <a:latin typeface="+mj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US" sz="1100" dirty="0">
                  <a:solidFill>
                    <a:schemeClr val="bg1"/>
                  </a:solidFill>
                  <a:effectLst/>
                </a:rPr>
                <a:t>Reduce rubber tension and its adhesion to the shaft to minimize damage risk when removing the rubber.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B123D4C-2646-DE0B-4D69-13C35FCCA4F9}"/>
                </a:ext>
              </a:extLst>
            </p:cNvPr>
            <p:cNvSpPr txBox="1">
              <a:spLocks/>
            </p:cNvSpPr>
            <p:nvPr/>
          </p:nvSpPr>
          <p:spPr>
            <a:xfrm>
              <a:off x="4058382" y="4272306"/>
              <a:ext cx="601650" cy="46638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5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taatliches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CF24EE1E-1740-DA81-C5D7-100930B23B4E}"/>
                </a:ext>
              </a:extLst>
            </p:cNvPr>
            <p:cNvSpPr txBox="1">
              <a:spLocks/>
            </p:cNvSpPr>
            <p:nvPr/>
          </p:nvSpPr>
          <p:spPr>
            <a:xfrm>
              <a:off x="6824566" y="4245336"/>
              <a:ext cx="1241939" cy="49335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5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taatliches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Hard rubber</a:t>
              </a: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689ADE21-6CF6-2D55-F3F2-BDDFCC4DD13B}"/>
                </a:ext>
              </a:extLst>
            </p:cNvPr>
            <p:cNvSpPr txBox="1"/>
            <p:nvPr/>
          </p:nvSpPr>
          <p:spPr>
            <a:xfrm>
              <a:off x="6176593" y="4829853"/>
              <a:ext cx="1699455" cy="79564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buClr>
                  <a:srgbClr val="E24848"/>
                </a:buClr>
                <a:defRPr sz="1200">
                  <a:solidFill>
                    <a:schemeClr val="tx2"/>
                  </a:solidFill>
                  <a:latin typeface="+mj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US" sz="1100" dirty="0">
                  <a:solidFill>
                    <a:schemeClr val="bg1"/>
                  </a:solidFill>
                  <a:effectLst/>
                </a:rPr>
                <a:t>Managing the thermal expansion and hardness of rubber under varying temperatures. 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DB7145C6-0085-0336-5EA1-ED6E3D769E9C}"/>
                </a:ext>
              </a:extLst>
            </p:cNvPr>
            <p:cNvSpPr txBox="1">
              <a:spLocks/>
            </p:cNvSpPr>
            <p:nvPr/>
          </p:nvSpPr>
          <p:spPr>
            <a:xfrm>
              <a:off x="6293128" y="4272306"/>
              <a:ext cx="601650" cy="46638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5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taatliches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2E160197-EADB-8B71-7663-70D9A8B7170E}"/>
                </a:ext>
              </a:extLst>
            </p:cNvPr>
            <p:cNvSpPr txBox="1">
              <a:spLocks/>
            </p:cNvSpPr>
            <p:nvPr/>
          </p:nvSpPr>
          <p:spPr>
            <a:xfrm>
              <a:off x="9032059" y="4245336"/>
              <a:ext cx="1241939" cy="49335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5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taatliches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>
                  <a:solidFill>
                    <a:schemeClr val="bg1"/>
                  </a:solidFill>
                </a:rPr>
                <a:t>displacement</a:t>
              </a:r>
            </a:p>
          </p:txBody>
        </p:sp>
        <p:sp>
          <p:nvSpPr>
            <p:cNvPr id="24" name="TextBox 34">
              <a:extLst>
                <a:ext uri="{FF2B5EF4-FFF2-40B4-BE49-F238E27FC236}">
                  <a16:creationId xmlns:a16="http://schemas.microsoft.com/office/drawing/2014/main" id="{7A3A4DA2-1E6F-8D3B-8B3F-877177E6B267}"/>
                </a:ext>
              </a:extLst>
            </p:cNvPr>
            <p:cNvSpPr txBox="1"/>
            <p:nvPr/>
          </p:nvSpPr>
          <p:spPr>
            <a:xfrm>
              <a:off x="8384086" y="4857882"/>
              <a:ext cx="1699455" cy="60888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buClr>
                  <a:srgbClr val="E24848"/>
                </a:buClr>
                <a:defRPr sz="1200">
                  <a:solidFill>
                    <a:schemeClr val="tx2"/>
                  </a:solidFill>
                  <a:latin typeface="+mj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US" sz="1100" dirty="0">
                  <a:solidFill>
                    <a:schemeClr val="bg1"/>
                  </a:solidFill>
                  <a:effectLst/>
                </a:rPr>
                <a:t>Apply a constant linear force to push out the rubber smoothly.</a:t>
              </a: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1CF69768-68FB-C998-C8E3-021AEF89BE68}"/>
                </a:ext>
              </a:extLst>
            </p:cNvPr>
            <p:cNvSpPr txBox="1">
              <a:spLocks/>
            </p:cNvSpPr>
            <p:nvPr/>
          </p:nvSpPr>
          <p:spPr>
            <a:xfrm>
              <a:off x="8500621" y="4272306"/>
              <a:ext cx="601650" cy="46638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5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taatliches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5209C4-2DF3-FAF6-E3D0-918349B7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64323" y="3562538"/>
            <a:ext cx="592256" cy="365125"/>
          </a:xfrm>
        </p:spPr>
        <p:txBody>
          <a:bodyPr/>
          <a:lstStyle/>
          <a:p>
            <a:fld id="{E98D7684-31FA-4B34-9B93-FCBD91BEC220}" type="slidenum">
              <a:rPr lang="en-US" smtClean="0"/>
              <a:t>4</a:t>
            </a:fld>
            <a:endParaRPr lang="en-US" dirty="0"/>
          </a:p>
        </p:txBody>
      </p:sp>
      <p:sp>
        <p:nvSpPr>
          <p:cNvPr id="27" name="Freeform: Shape 14">
            <a:extLst>
              <a:ext uri="{FF2B5EF4-FFF2-40B4-BE49-F238E27FC236}">
                <a16:creationId xmlns:a16="http://schemas.microsoft.com/office/drawing/2014/main" id="{27B0A195-40C0-2859-3C95-1EA1A835475A}"/>
              </a:ext>
            </a:extLst>
          </p:cNvPr>
          <p:cNvSpPr/>
          <p:nvPr/>
        </p:nvSpPr>
        <p:spPr>
          <a:xfrm rot="16200000" flipV="1">
            <a:off x="-657404" y="1616736"/>
            <a:ext cx="2039919" cy="96045"/>
          </a:xfrm>
          <a:custGeom>
            <a:avLst/>
            <a:gdLst>
              <a:gd name="connsiteX0" fmla="*/ 4139503 w 4450662"/>
              <a:gd name="connsiteY0" fmla="*/ 0 h 209550"/>
              <a:gd name="connsiteX1" fmla="*/ 4329678 w 4450662"/>
              <a:gd name="connsiteY1" fmla="*/ 0 h 209550"/>
              <a:gd name="connsiteX2" fmla="*/ 4450662 w 4450662"/>
              <a:gd name="connsiteY2" fmla="*/ 209550 h 209550"/>
              <a:gd name="connsiteX3" fmla="*/ 4260486 w 4450662"/>
              <a:gd name="connsiteY3" fmla="*/ 209550 h 209550"/>
              <a:gd name="connsiteX4" fmla="*/ 3716263 w 4450662"/>
              <a:gd name="connsiteY4" fmla="*/ 0 h 209550"/>
              <a:gd name="connsiteX5" fmla="*/ 3897535 w 4450662"/>
              <a:gd name="connsiteY5" fmla="*/ 0 h 209550"/>
              <a:gd name="connsiteX6" fmla="*/ 4018519 w 4450662"/>
              <a:gd name="connsiteY6" fmla="*/ 209550 h 209550"/>
              <a:gd name="connsiteX7" fmla="*/ 3837247 w 4450662"/>
              <a:gd name="connsiteY7" fmla="*/ 209550 h 209550"/>
              <a:gd name="connsiteX8" fmla="*/ 3311448 w 4450662"/>
              <a:gd name="connsiteY8" fmla="*/ 0 h 209550"/>
              <a:gd name="connsiteX9" fmla="*/ 3474296 w 4450662"/>
              <a:gd name="connsiteY9" fmla="*/ 0 h 209550"/>
              <a:gd name="connsiteX10" fmla="*/ 3595279 w 4450662"/>
              <a:gd name="connsiteY10" fmla="*/ 209550 h 209550"/>
              <a:gd name="connsiteX11" fmla="*/ 3432432 w 4450662"/>
              <a:gd name="connsiteY11" fmla="*/ 209550 h 209550"/>
              <a:gd name="connsiteX12" fmla="*/ 2900830 w 4450662"/>
              <a:gd name="connsiteY12" fmla="*/ 0 h 209550"/>
              <a:gd name="connsiteX13" fmla="*/ 3069481 w 4450662"/>
              <a:gd name="connsiteY13" fmla="*/ 0 h 209550"/>
              <a:gd name="connsiteX14" fmla="*/ 3190464 w 4450662"/>
              <a:gd name="connsiteY14" fmla="*/ 209550 h 209550"/>
              <a:gd name="connsiteX15" fmla="*/ 3021814 w 4450662"/>
              <a:gd name="connsiteY15" fmla="*/ 209550 h 209550"/>
              <a:gd name="connsiteX16" fmla="*/ 2485152 w 4450662"/>
              <a:gd name="connsiteY16" fmla="*/ 0 h 209550"/>
              <a:gd name="connsiteX17" fmla="*/ 2658863 w 4450662"/>
              <a:gd name="connsiteY17" fmla="*/ 0 h 209550"/>
              <a:gd name="connsiteX18" fmla="*/ 2779846 w 4450662"/>
              <a:gd name="connsiteY18" fmla="*/ 209550 h 209550"/>
              <a:gd name="connsiteX19" fmla="*/ 2606136 w 4450662"/>
              <a:gd name="connsiteY19" fmla="*/ 209550 h 209550"/>
              <a:gd name="connsiteX20" fmla="*/ 2085396 w 4450662"/>
              <a:gd name="connsiteY20" fmla="*/ 0 h 209550"/>
              <a:gd name="connsiteX21" fmla="*/ 2243185 w 4450662"/>
              <a:gd name="connsiteY21" fmla="*/ 0 h 209550"/>
              <a:gd name="connsiteX22" fmla="*/ 2364169 w 4450662"/>
              <a:gd name="connsiteY22" fmla="*/ 209550 h 209550"/>
              <a:gd name="connsiteX23" fmla="*/ 2206380 w 4450662"/>
              <a:gd name="connsiteY23" fmla="*/ 209550 h 209550"/>
              <a:gd name="connsiteX24" fmla="*/ 1656769 w 4450662"/>
              <a:gd name="connsiteY24" fmla="*/ 0 h 209550"/>
              <a:gd name="connsiteX25" fmla="*/ 1843428 w 4450662"/>
              <a:gd name="connsiteY25" fmla="*/ 0 h 209550"/>
              <a:gd name="connsiteX26" fmla="*/ 1964412 w 4450662"/>
              <a:gd name="connsiteY26" fmla="*/ 209550 h 209550"/>
              <a:gd name="connsiteX27" fmla="*/ 1777753 w 4450662"/>
              <a:gd name="connsiteY27" fmla="*/ 209550 h 209550"/>
              <a:gd name="connsiteX28" fmla="*/ 1234494 w 4450662"/>
              <a:gd name="connsiteY28" fmla="*/ 0 h 209550"/>
              <a:gd name="connsiteX29" fmla="*/ 1414801 w 4450662"/>
              <a:gd name="connsiteY29" fmla="*/ 0 h 209550"/>
              <a:gd name="connsiteX30" fmla="*/ 1535785 w 4450662"/>
              <a:gd name="connsiteY30" fmla="*/ 209550 h 209550"/>
              <a:gd name="connsiteX31" fmla="*/ 1355477 w 4450662"/>
              <a:gd name="connsiteY31" fmla="*/ 209550 h 209550"/>
              <a:gd name="connsiteX32" fmla="*/ 828386 w 4450662"/>
              <a:gd name="connsiteY32" fmla="*/ 0 h 209550"/>
              <a:gd name="connsiteX33" fmla="*/ 992526 w 4450662"/>
              <a:gd name="connsiteY33" fmla="*/ 0 h 209550"/>
              <a:gd name="connsiteX34" fmla="*/ 1113510 w 4450662"/>
              <a:gd name="connsiteY34" fmla="*/ 209550 h 209550"/>
              <a:gd name="connsiteX35" fmla="*/ 949370 w 4450662"/>
              <a:gd name="connsiteY35" fmla="*/ 209550 h 209550"/>
              <a:gd name="connsiteX36" fmla="*/ 397670 w 4450662"/>
              <a:gd name="connsiteY36" fmla="*/ 0 h 209550"/>
              <a:gd name="connsiteX37" fmla="*/ 586419 w 4450662"/>
              <a:gd name="connsiteY37" fmla="*/ 0 h 209550"/>
              <a:gd name="connsiteX38" fmla="*/ 707403 w 4450662"/>
              <a:gd name="connsiteY38" fmla="*/ 209550 h 209550"/>
              <a:gd name="connsiteX39" fmla="*/ 518654 w 4450662"/>
              <a:gd name="connsiteY39" fmla="*/ 209550 h 209550"/>
              <a:gd name="connsiteX40" fmla="*/ 0 w 4450662"/>
              <a:gd name="connsiteY40" fmla="*/ 0 h 209550"/>
              <a:gd name="connsiteX41" fmla="*/ 155702 w 4450662"/>
              <a:gd name="connsiteY41" fmla="*/ 0 h 209550"/>
              <a:gd name="connsiteX42" fmla="*/ 276686 w 4450662"/>
              <a:gd name="connsiteY42" fmla="*/ 209550 h 209550"/>
              <a:gd name="connsiteX43" fmla="*/ 120984 w 4450662"/>
              <a:gd name="connsiteY4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50662" h="209550">
                <a:moveTo>
                  <a:pt x="4139503" y="0"/>
                </a:moveTo>
                <a:lnTo>
                  <a:pt x="4329678" y="0"/>
                </a:lnTo>
                <a:lnTo>
                  <a:pt x="4450662" y="209550"/>
                </a:lnTo>
                <a:lnTo>
                  <a:pt x="4260486" y="209550"/>
                </a:lnTo>
                <a:close/>
                <a:moveTo>
                  <a:pt x="3716263" y="0"/>
                </a:moveTo>
                <a:lnTo>
                  <a:pt x="3897535" y="0"/>
                </a:lnTo>
                <a:lnTo>
                  <a:pt x="4018519" y="209550"/>
                </a:lnTo>
                <a:lnTo>
                  <a:pt x="3837247" y="209550"/>
                </a:lnTo>
                <a:close/>
                <a:moveTo>
                  <a:pt x="3311448" y="0"/>
                </a:moveTo>
                <a:lnTo>
                  <a:pt x="3474296" y="0"/>
                </a:lnTo>
                <a:lnTo>
                  <a:pt x="3595279" y="209550"/>
                </a:lnTo>
                <a:lnTo>
                  <a:pt x="3432432" y="209550"/>
                </a:lnTo>
                <a:close/>
                <a:moveTo>
                  <a:pt x="2900830" y="0"/>
                </a:moveTo>
                <a:lnTo>
                  <a:pt x="3069481" y="0"/>
                </a:lnTo>
                <a:lnTo>
                  <a:pt x="3190464" y="209550"/>
                </a:lnTo>
                <a:lnTo>
                  <a:pt x="3021814" y="209550"/>
                </a:lnTo>
                <a:close/>
                <a:moveTo>
                  <a:pt x="2485152" y="0"/>
                </a:moveTo>
                <a:lnTo>
                  <a:pt x="2658863" y="0"/>
                </a:lnTo>
                <a:lnTo>
                  <a:pt x="2779846" y="209550"/>
                </a:lnTo>
                <a:lnTo>
                  <a:pt x="2606136" y="209550"/>
                </a:lnTo>
                <a:close/>
                <a:moveTo>
                  <a:pt x="2085396" y="0"/>
                </a:moveTo>
                <a:lnTo>
                  <a:pt x="2243185" y="0"/>
                </a:lnTo>
                <a:lnTo>
                  <a:pt x="2364169" y="209550"/>
                </a:lnTo>
                <a:lnTo>
                  <a:pt x="2206380" y="209550"/>
                </a:lnTo>
                <a:close/>
                <a:moveTo>
                  <a:pt x="1656769" y="0"/>
                </a:moveTo>
                <a:lnTo>
                  <a:pt x="1843428" y="0"/>
                </a:lnTo>
                <a:lnTo>
                  <a:pt x="1964412" y="209550"/>
                </a:lnTo>
                <a:lnTo>
                  <a:pt x="1777753" y="209550"/>
                </a:lnTo>
                <a:close/>
                <a:moveTo>
                  <a:pt x="1234494" y="0"/>
                </a:moveTo>
                <a:lnTo>
                  <a:pt x="1414801" y="0"/>
                </a:lnTo>
                <a:lnTo>
                  <a:pt x="1535785" y="209550"/>
                </a:lnTo>
                <a:lnTo>
                  <a:pt x="1355477" y="209550"/>
                </a:lnTo>
                <a:close/>
                <a:moveTo>
                  <a:pt x="828386" y="0"/>
                </a:moveTo>
                <a:lnTo>
                  <a:pt x="992526" y="0"/>
                </a:lnTo>
                <a:lnTo>
                  <a:pt x="1113510" y="209550"/>
                </a:lnTo>
                <a:lnTo>
                  <a:pt x="949370" y="209550"/>
                </a:lnTo>
                <a:close/>
                <a:moveTo>
                  <a:pt x="397670" y="0"/>
                </a:moveTo>
                <a:lnTo>
                  <a:pt x="586419" y="0"/>
                </a:lnTo>
                <a:lnTo>
                  <a:pt x="707403" y="209550"/>
                </a:lnTo>
                <a:lnTo>
                  <a:pt x="518654" y="209550"/>
                </a:lnTo>
                <a:close/>
                <a:moveTo>
                  <a:pt x="0" y="0"/>
                </a:moveTo>
                <a:lnTo>
                  <a:pt x="155702" y="0"/>
                </a:lnTo>
                <a:lnTo>
                  <a:pt x="276686" y="209550"/>
                </a:lnTo>
                <a:lnTo>
                  <a:pt x="120984" y="20955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9A61-D08A-364C-83A9-4FA35674EA23}"/>
              </a:ext>
            </a:extLst>
          </p:cNvPr>
          <p:cNvSpPr txBox="1"/>
          <p:nvPr/>
        </p:nvSpPr>
        <p:spPr>
          <a:xfrm rot="5400000">
            <a:off x="-483146" y="5466519"/>
            <a:ext cx="169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“GOODBYE” TEAM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865EC567-02BE-C30C-4AD4-763B0E9D4424}"/>
              </a:ext>
            </a:extLst>
          </p:cNvPr>
          <p:cNvSpPr txBox="1"/>
          <p:nvPr/>
        </p:nvSpPr>
        <p:spPr>
          <a:xfrm>
            <a:off x="989078" y="5110298"/>
            <a:ext cx="1842141" cy="8278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rgbClr val="E24848"/>
              </a:buClr>
              <a:defRPr sz="1200">
                <a:solidFill>
                  <a:schemeClr val="tx2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100" dirty="0">
                <a:solidFill>
                  <a:schemeClr val="bg1"/>
                </a:solidFill>
                <a:effectLst/>
              </a:rPr>
              <a:t>Application of a needle and thread method with increasing tube diameter.</a:t>
            </a:r>
          </a:p>
        </p:txBody>
      </p:sp>
    </p:spTree>
    <p:extLst>
      <p:ext uri="{BB962C8B-B14F-4D97-AF65-F5344CB8AC3E}">
        <p14:creationId xmlns:p14="http://schemas.microsoft.com/office/powerpoint/2010/main" val="418331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A06B2-114D-D9F4-410A-23D280F1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695759-5AB9-2A6C-0AC7-0C55F316C39C}"/>
              </a:ext>
            </a:extLst>
          </p:cNvPr>
          <p:cNvSpPr/>
          <p:nvPr/>
        </p:nvSpPr>
        <p:spPr>
          <a:xfrm>
            <a:off x="784196" y="286294"/>
            <a:ext cx="5738878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C394CB-AE2E-116D-0AE0-DDC6D54230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5" t="-516" r="37817" b="8628"/>
          <a:stretch/>
        </p:blipFill>
        <p:spPr>
          <a:xfrm>
            <a:off x="9667996" y="2934432"/>
            <a:ext cx="2133599" cy="2456039"/>
          </a:xfrm>
          <a:solidFill>
            <a:schemeClr val="bg1">
              <a:lumMod val="85000"/>
            </a:schemeClr>
          </a:solidFill>
        </p:spPr>
      </p:pic>
      <p:pic>
        <p:nvPicPr>
          <p:cNvPr id="8" name="Рисунок 7" descr="Изображение выглядит как снимок экрана, Прямоугольник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321C93A-A3E7-0492-5A28-B5851CB665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 t="2639" r="8614" b="-355"/>
          <a:stretch/>
        </p:blipFill>
        <p:spPr>
          <a:xfrm>
            <a:off x="9667996" y="550300"/>
            <a:ext cx="2133599" cy="2202425"/>
          </a:xfrm>
          <a:solidFill>
            <a:schemeClr val="bg1">
              <a:lumMod val="85000"/>
            </a:schemeClr>
          </a:solidFill>
        </p:spPr>
      </p:pic>
      <p:pic>
        <p:nvPicPr>
          <p:cNvPr id="21" name="Рисунок 20" descr="Изображение выглядит как снимок экрана, диаграмма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E8860DC-299D-3DD4-B6E6-51E81DB0DE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4" t="-493" r="48552" b="5956"/>
          <a:stretch/>
        </p:blipFill>
        <p:spPr>
          <a:xfrm>
            <a:off x="5754010" y="1617787"/>
            <a:ext cx="3540368" cy="4953920"/>
          </a:xfrm>
          <a:solidFill>
            <a:schemeClr val="bg1">
              <a:lumMod val="85000"/>
            </a:schemeClr>
          </a:solidFill>
        </p:spPr>
      </p:pic>
      <p:sp>
        <p:nvSpPr>
          <p:cNvPr id="2" name="Title 11">
            <a:extLst>
              <a:ext uri="{FF2B5EF4-FFF2-40B4-BE49-F238E27FC236}">
                <a16:creationId xmlns:a16="http://schemas.microsoft.com/office/drawing/2014/main" id="{1793F7C6-EE67-6AE4-1035-47DAAF7C40C8}"/>
              </a:ext>
            </a:extLst>
          </p:cNvPr>
          <p:cNvSpPr txBox="1">
            <a:spLocks/>
          </p:cNvSpPr>
          <p:nvPr/>
        </p:nvSpPr>
        <p:spPr>
          <a:xfrm>
            <a:off x="1475033" y="960744"/>
            <a:ext cx="3646354" cy="158960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Rubber destruction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5BAE18-8AB7-53F5-722E-DB12D1026155}"/>
              </a:ext>
            </a:extLst>
          </p:cNvPr>
          <p:cNvSpPr/>
          <p:nvPr/>
        </p:nvSpPr>
        <p:spPr>
          <a:xfrm>
            <a:off x="1475032" y="2550346"/>
            <a:ext cx="3822182" cy="132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Rubber failure, both structural and methodological, greatly diminishes its physical properties. Adding eight small holes along the sleeves contour eases tension and weakens adhesion to the shaft.</a:t>
            </a:r>
          </a:p>
          <a:p>
            <a:pPr>
              <a:lnSpc>
                <a:spcPct val="150000"/>
              </a:lnSpc>
            </a:pPr>
            <a:endParaRPr lang="en-US" sz="1100" dirty="0">
              <a:solidFill>
                <a:schemeClr val="bg1"/>
              </a:solidFill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  <p:sp>
        <p:nvSpPr>
          <p:cNvPr id="13" name="Graphic 10" descr="Badge Tick1 with solid fill">
            <a:extLst>
              <a:ext uri="{FF2B5EF4-FFF2-40B4-BE49-F238E27FC236}">
                <a16:creationId xmlns:a16="http://schemas.microsoft.com/office/drawing/2014/main" id="{B24E957C-F741-E110-8D79-8FF4E2C8AAB9}"/>
              </a:ext>
            </a:extLst>
          </p:cNvPr>
          <p:cNvSpPr/>
          <p:nvPr/>
        </p:nvSpPr>
        <p:spPr>
          <a:xfrm>
            <a:off x="1623593" y="4415827"/>
            <a:ext cx="240030" cy="240030"/>
          </a:xfrm>
          <a:custGeom>
            <a:avLst/>
            <a:gdLst>
              <a:gd name="connsiteX0" fmla="*/ 361750 w 723499"/>
              <a:gd name="connsiteY0" fmla="*/ 0 h 723499"/>
              <a:gd name="connsiteX1" fmla="*/ 0 w 723499"/>
              <a:gd name="connsiteY1" fmla="*/ 361750 h 723499"/>
              <a:gd name="connsiteX2" fmla="*/ 361750 w 723499"/>
              <a:gd name="connsiteY2" fmla="*/ 723500 h 723499"/>
              <a:gd name="connsiteX3" fmla="*/ 723500 w 723499"/>
              <a:gd name="connsiteY3" fmla="*/ 361750 h 723499"/>
              <a:gd name="connsiteX4" fmla="*/ 723500 w 723499"/>
              <a:gd name="connsiteY4" fmla="*/ 361721 h 723499"/>
              <a:gd name="connsiteX5" fmla="*/ 362026 w 723499"/>
              <a:gd name="connsiteY5" fmla="*/ 0 h 723499"/>
              <a:gd name="connsiteX6" fmla="*/ 361750 w 723499"/>
              <a:gd name="connsiteY6" fmla="*/ 0 h 723499"/>
              <a:gd name="connsiteX7" fmla="*/ 449380 w 723499"/>
              <a:gd name="connsiteY7" fmla="*/ 379028 h 723499"/>
              <a:gd name="connsiteX8" fmla="*/ 290312 w 723499"/>
              <a:gd name="connsiteY8" fmla="*/ 538258 h 723499"/>
              <a:gd name="connsiteX9" fmla="*/ 154010 w 723499"/>
              <a:gd name="connsiteY9" fmla="*/ 401955 h 723499"/>
              <a:gd name="connsiteX10" fmla="*/ 199549 w 723499"/>
              <a:gd name="connsiteY10" fmla="*/ 356416 h 723499"/>
              <a:gd name="connsiteX11" fmla="*/ 290312 w 723499"/>
              <a:gd name="connsiteY11" fmla="*/ 447180 h 723499"/>
              <a:gd name="connsiteX12" fmla="*/ 421757 w 723499"/>
              <a:gd name="connsiteY12" fmla="*/ 314030 h 723499"/>
              <a:gd name="connsiteX13" fmla="*/ 534543 w 723499"/>
              <a:gd name="connsiteY13" fmla="*/ 202673 h 723499"/>
              <a:gd name="connsiteX14" fmla="*/ 538648 w 723499"/>
              <a:gd name="connsiteY14" fmla="*/ 198863 h 723499"/>
              <a:gd name="connsiteX15" fmla="*/ 542458 w 723499"/>
              <a:gd name="connsiteY15" fmla="*/ 194748 h 723499"/>
              <a:gd name="connsiteX16" fmla="*/ 588636 w 723499"/>
              <a:gd name="connsiteY16" fmla="*/ 240287 h 723499"/>
              <a:gd name="connsiteX17" fmla="*/ 449370 w 723499"/>
              <a:gd name="connsiteY17" fmla="*/ 379000 h 72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23499" h="723499">
                <a:moveTo>
                  <a:pt x="361750" y="0"/>
                </a:moveTo>
                <a:cubicBezTo>
                  <a:pt x="161961" y="0"/>
                  <a:pt x="0" y="161961"/>
                  <a:pt x="0" y="361750"/>
                </a:cubicBezTo>
                <a:cubicBezTo>
                  <a:pt x="0" y="561539"/>
                  <a:pt x="161961" y="723500"/>
                  <a:pt x="361750" y="723500"/>
                </a:cubicBezTo>
                <a:cubicBezTo>
                  <a:pt x="561539" y="723500"/>
                  <a:pt x="723500" y="561539"/>
                  <a:pt x="723500" y="361750"/>
                </a:cubicBezTo>
                <a:cubicBezTo>
                  <a:pt x="723500" y="361740"/>
                  <a:pt x="723500" y="361731"/>
                  <a:pt x="723500" y="361721"/>
                </a:cubicBezTo>
                <a:cubicBezTo>
                  <a:pt x="723569" y="162016"/>
                  <a:pt x="561731" y="69"/>
                  <a:pt x="362026" y="0"/>
                </a:cubicBezTo>
                <a:cubicBezTo>
                  <a:pt x="361934" y="0"/>
                  <a:pt x="361842" y="0"/>
                  <a:pt x="361750" y="0"/>
                </a:cubicBezTo>
                <a:close/>
                <a:moveTo>
                  <a:pt x="449380" y="379028"/>
                </a:moveTo>
                <a:cubicBezTo>
                  <a:pt x="396675" y="431638"/>
                  <a:pt x="343652" y="484715"/>
                  <a:pt x="290312" y="538258"/>
                </a:cubicBezTo>
                <a:cubicBezTo>
                  <a:pt x="244986" y="492716"/>
                  <a:pt x="199552" y="447282"/>
                  <a:pt x="154010" y="401955"/>
                </a:cubicBezTo>
                <a:lnTo>
                  <a:pt x="199549" y="356416"/>
                </a:lnTo>
                <a:lnTo>
                  <a:pt x="290312" y="447180"/>
                </a:lnTo>
                <a:cubicBezTo>
                  <a:pt x="334375" y="402482"/>
                  <a:pt x="378190" y="358099"/>
                  <a:pt x="421757" y="314030"/>
                </a:cubicBezTo>
                <a:cubicBezTo>
                  <a:pt x="465296" y="269967"/>
                  <a:pt x="489385" y="246317"/>
                  <a:pt x="534543" y="202673"/>
                </a:cubicBezTo>
                <a:cubicBezTo>
                  <a:pt x="535810" y="201406"/>
                  <a:pt x="537172" y="200149"/>
                  <a:pt x="538648" y="198863"/>
                </a:cubicBezTo>
                <a:cubicBezTo>
                  <a:pt x="540079" y="197649"/>
                  <a:pt x="541358" y="196268"/>
                  <a:pt x="542458" y="194748"/>
                </a:cubicBezTo>
                <a:lnTo>
                  <a:pt x="588636" y="240287"/>
                </a:lnTo>
                <a:cubicBezTo>
                  <a:pt x="535000" y="293627"/>
                  <a:pt x="502082" y="326393"/>
                  <a:pt x="449370" y="3790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6543F7-59AA-0864-DE65-2FD2C2BA736D}"/>
              </a:ext>
            </a:extLst>
          </p:cNvPr>
          <p:cNvSpPr/>
          <p:nvPr/>
        </p:nvSpPr>
        <p:spPr>
          <a:xfrm>
            <a:off x="2061243" y="4744140"/>
            <a:ext cx="29528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A well-defined methodology for dismantling rubber bushings streamlines the process for workers. Repetitive tasks improve efficiency and speed up completion</a:t>
            </a:r>
          </a:p>
          <a:p>
            <a:endParaRPr lang="en-US" sz="12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4386F-AABC-1E77-4558-A85B2A77439B}"/>
              </a:ext>
            </a:extLst>
          </p:cNvPr>
          <p:cNvSpPr txBox="1"/>
          <p:nvPr/>
        </p:nvSpPr>
        <p:spPr>
          <a:xfrm>
            <a:off x="2061244" y="4385756"/>
            <a:ext cx="1842923" cy="3508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  <a:latin typeface="Staatliches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Procedure</a:t>
            </a:r>
          </a:p>
        </p:txBody>
      </p:sp>
      <p:sp>
        <p:nvSpPr>
          <p:cNvPr id="7" name="Graphic 27">
            <a:extLst>
              <a:ext uri="{FF2B5EF4-FFF2-40B4-BE49-F238E27FC236}">
                <a16:creationId xmlns:a16="http://schemas.microsoft.com/office/drawing/2014/main" id="{761E7EF7-FB91-9849-2A9C-B4AA83BAD381}"/>
              </a:ext>
            </a:extLst>
          </p:cNvPr>
          <p:cNvSpPr/>
          <p:nvPr/>
        </p:nvSpPr>
        <p:spPr>
          <a:xfrm>
            <a:off x="5014054" y="5376015"/>
            <a:ext cx="1593784" cy="1481985"/>
          </a:xfrm>
          <a:custGeom>
            <a:avLst/>
            <a:gdLst>
              <a:gd name="connsiteX0" fmla="*/ 0 w 5098323"/>
              <a:gd name="connsiteY0" fmla="*/ 4635418 h 5020884"/>
              <a:gd name="connsiteX1" fmla="*/ 385458 w 5098323"/>
              <a:gd name="connsiteY1" fmla="*/ 5020885 h 5020884"/>
              <a:gd name="connsiteX2" fmla="*/ 0 w 5098323"/>
              <a:gd name="connsiteY2" fmla="*/ 5020885 h 5020884"/>
              <a:gd name="connsiteX3" fmla="*/ 0 w 5098323"/>
              <a:gd name="connsiteY3" fmla="*/ 4635418 h 5020884"/>
              <a:gd name="connsiteX4" fmla="*/ 1810407 w 5098323"/>
              <a:gd name="connsiteY4" fmla="*/ 5020885 h 5020884"/>
              <a:gd name="connsiteX5" fmla="*/ 1184053 w 5098323"/>
              <a:gd name="connsiteY5" fmla="*/ 5020885 h 5020884"/>
              <a:gd name="connsiteX6" fmla="*/ 0 w 5098323"/>
              <a:gd name="connsiteY6" fmla="*/ 3836832 h 5020884"/>
              <a:gd name="connsiteX7" fmla="*/ 0 w 5098323"/>
              <a:gd name="connsiteY7" fmla="*/ 3210468 h 5020884"/>
              <a:gd name="connsiteX8" fmla="*/ 1810407 w 5098323"/>
              <a:gd name="connsiteY8" fmla="*/ 5020885 h 5020884"/>
              <a:gd name="connsiteX9" fmla="*/ 3235357 w 5098323"/>
              <a:gd name="connsiteY9" fmla="*/ 5020885 h 5020884"/>
              <a:gd name="connsiteX10" fmla="*/ 2609003 w 5098323"/>
              <a:gd name="connsiteY10" fmla="*/ 5020885 h 5020884"/>
              <a:gd name="connsiteX11" fmla="*/ 0 w 5098323"/>
              <a:gd name="connsiteY11" fmla="*/ 2411883 h 5020884"/>
              <a:gd name="connsiteX12" fmla="*/ 0 w 5098323"/>
              <a:gd name="connsiteY12" fmla="*/ 1785518 h 5020884"/>
              <a:gd name="connsiteX13" fmla="*/ 3235357 w 5098323"/>
              <a:gd name="connsiteY13" fmla="*/ 5020885 h 5020884"/>
              <a:gd name="connsiteX14" fmla="*/ 4660306 w 5098323"/>
              <a:gd name="connsiteY14" fmla="*/ 5020885 h 5020884"/>
              <a:gd name="connsiteX15" fmla="*/ 4033952 w 5098323"/>
              <a:gd name="connsiteY15" fmla="*/ 5020885 h 5020884"/>
              <a:gd name="connsiteX16" fmla="*/ 0 w 5098323"/>
              <a:gd name="connsiteY16" fmla="*/ 986933 h 5020884"/>
              <a:gd name="connsiteX17" fmla="*/ 0 w 5098323"/>
              <a:gd name="connsiteY17" fmla="*/ 360569 h 5020884"/>
              <a:gd name="connsiteX18" fmla="*/ 4660306 w 5098323"/>
              <a:gd name="connsiteY18" fmla="*/ 5020885 h 5020884"/>
              <a:gd name="connsiteX19" fmla="*/ 5098323 w 5098323"/>
              <a:gd name="connsiteY19" fmla="*/ 4033952 h 5020884"/>
              <a:gd name="connsiteX20" fmla="*/ 5098323 w 5098323"/>
              <a:gd name="connsiteY20" fmla="*/ 4660306 h 5020884"/>
              <a:gd name="connsiteX21" fmla="*/ 438017 w 5098323"/>
              <a:gd name="connsiteY21" fmla="*/ 0 h 5020884"/>
              <a:gd name="connsiteX22" fmla="*/ 1064381 w 5098323"/>
              <a:gd name="connsiteY22" fmla="*/ 0 h 5020884"/>
              <a:gd name="connsiteX23" fmla="*/ 5098323 w 5098323"/>
              <a:gd name="connsiteY23" fmla="*/ 4033952 h 5020884"/>
              <a:gd name="connsiteX24" fmla="*/ 5098323 w 5098323"/>
              <a:gd name="connsiteY24" fmla="*/ 2609003 h 5020884"/>
              <a:gd name="connsiteX25" fmla="*/ 5098323 w 5098323"/>
              <a:gd name="connsiteY25" fmla="*/ 3235357 h 5020884"/>
              <a:gd name="connsiteX26" fmla="*/ 1862966 w 5098323"/>
              <a:gd name="connsiteY26" fmla="*/ 0 h 5020884"/>
              <a:gd name="connsiteX27" fmla="*/ 2489330 w 5098323"/>
              <a:gd name="connsiteY27" fmla="*/ 0 h 5020884"/>
              <a:gd name="connsiteX28" fmla="*/ 5098323 w 5098323"/>
              <a:gd name="connsiteY28" fmla="*/ 2609003 h 5020884"/>
              <a:gd name="connsiteX29" fmla="*/ 5098323 w 5098323"/>
              <a:gd name="connsiteY29" fmla="*/ 1184053 h 5020884"/>
              <a:gd name="connsiteX30" fmla="*/ 5098323 w 5098323"/>
              <a:gd name="connsiteY30" fmla="*/ 1810407 h 5020884"/>
              <a:gd name="connsiteX31" fmla="*/ 3287916 w 5098323"/>
              <a:gd name="connsiteY31" fmla="*/ 0 h 5020884"/>
              <a:gd name="connsiteX32" fmla="*/ 3914280 w 5098323"/>
              <a:gd name="connsiteY32" fmla="*/ 0 h 5020884"/>
              <a:gd name="connsiteX33" fmla="*/ 5098323 w 5098323"/>
              <a:gd name="connsiteY33" fmla="*/ 1184053 h 5020884"/>
              <a:gd name="connsiteX34" fmla="*/ 5098323 w 5098323"/>
              <a:gd name="connsiteY34" fmla="*/ 385458 h 5020884"/>
              <a:gd name="connsiteX35" fmla="*/ 4712865 w 5098323"/>
              <a:gd name="connsiteY35" fmla="*/ 0 h 5020884"/>
              <a:gd name="connsiteX36" fmla="*/ 5098323 w 5098323"/>
              <a:gd name="connsiteY36" fmla="*/ 0 h 5020884"/>
              <a:gd name="connsiteX37" fmla="*/ 5098323 w 5098323"/>
              <a:gd name="connsiteY37" fmla="*/ 385458 h 50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98323" h="5020884">
                <a:moveTo>
                  <a:pt x="0" y="4635418"/>
                </a:moveTo>
                <a:lnTo>
                  <a:pt x="385458" y="5020885"/>
                </a:lnTo>
                <a:lnTo>
                  <a:pt x="0" y="5020885"/>
                </a:lnTo>
                <a:lnTo>
                  <a:pt x="0" y="4635418"/>
                </a:lnTo>
                <a:close/>
                <a:moveTo>
                  <a:pt x="1810407" y="5020885"/>
                </a:moveTo>
                <a:lnTo>
                  <a:pt x="1184053" y="5020885"/>
                </a:lnTo>
                <a:lnTo>
                  <a:pt x="0" y="3836832"/>
                </a:lnTo>
                <a:lnTo>
                  <a:pt x="0" y="3210468"/>
                </a:lnTo>
                <a:lnTo>
                  <a:pt x="1810407" y="5020885"/>
                </a:lnTo>
                <a:close/>
                <a:moveTo>
                  <a:pt x="3235357" y="5020885"/>
                </a:moveTo>
                <a:lnTo>
                  <a:pt x="2609003" y="5020885"/>
                </a:lnTo>
                <a:lnTo>
                  <a:pt x="0" y="2411883"/>
                </a:lnTo>
                <a:lnTo>
                  <a:pt x="0" y="1785518"/>
                </a:lnTo>
                <a:lnTo>
                  <a:pt x="3235357" y="5020885"/>
                </a:lnTo>
                <a:close/>
                <a:moveTo>
                  <a:pt x="4660306" y="5020885"/>
                </a:moveTo>
                <a:lnTo>
                  <a:pt x="4033952" y="5020885"/>
                </a:lnTo>
                <a:lnTo>
                  <a:pt x="0" y="986933"/>
                </a:lnTo>
                <a:lnTo>
                  <a:pt x="0" y="360569"/>
                </a:lnTo>
                <a:lnTo>
                  <a:pt x="4660306" y="5020885"/>
                </a:lnTo>
                <a:close/>
                <a:moveTo>
                  <a:pt x="5098323" y="4033952"/>
                </a:moveTo>
                <a:lnTo>
                  <a:pt x="5098323" y="4660306"/>
                </a:lnTo>
                <a:lnTo>
                  <a:pt x="438017" y="0"/>
                </a:lnTo>
                <a:lnTo>
                  <a:pt x="1064381" y="0"/>
                </a:lnTo>
                <a:lnTo>
                  <a:pt x="5098323" y="4033952"/>
                </a:lnTo>
                <a:close/>
                <a:moveTo>
                  <a:pt x="5098323" y="2609003"/>
                </a:moveTo>
                <a:lnTo>
                  <a:pt x="5098323" y="3235357"/>
                </a:lnTo>
                <a:lnTo>
                  <a:pt x="1862966" y="0"/>
                </a:lnTo>
                <a:lnTo>
                  <a:pt x="2489330" y="0"/>
                </a:lnTo>
                <a:lnTo>
                  <a:pt x="5098323" y="2609003"/>
                </a:lnTo>
                <a:close/>
                <a:moveTo>
                  <a:pt x="5098323" y="1184053"/>
                </a:moveTo>
                <a:lnTo>
                  <a:pt x="5098323" y="1810407"/>
                </a:lnTo>
                <a:lnTo>
                  <a:pt x="3287916" y="0"/>
                </a:lnTo>
                <a:lnTo>
                  <a:pt x="3914280" y="0"/>
                </a:lnTo>
                <a:lnTo>
                  <a:pt x="5098323" y="1184053"/>
                </a:lnTo>
                <a:close/>
                <a:moveTo>
                  <a:pt x="5098323" y="385458"/>
                </a:moveTo>
                <a:lnTo>
                  <a:pt x="4712865" y="0"/>
                </a:lnTo>
                <a:lnTo>
                  <a:pt x="5098323" y="0"/>
                </a:lnTo>
                <a:lnTo>
                  <a:pt x="5098323" y="385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07476FE-2CF6-3452-066C-82B54791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64323" y="3562538"/>
            <a:ext cx="592256" cy="365125"/>
          </a:xfrm>
        </p:spPr>
        <p:txBody>
          <a:bodyPr/>
          <a:lstStyle/>
          <a:p>
            <a:fld id="{E98D7684-31FA-4B34-9B93-FCBD91BEC220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75E66074-CAE9-3266-3C25-A5E06635BEC5}"/>
              </a:ext>
            </a:extLst>
          </p:cNvPr>
          <p:cNvSpPr/>
          <p:nvPr/>
        </p:nvSpPr>
        <p:spPr>
          <a:xfrm rot="16200000" flipV="1">
            <a:off x="-657404" y="1616736"/>
            <a:ext cx="2039919" cy="96045"/>
          </a:xfrm>
          <a:custGeom>
            <a:avLst/>
            <a:gdLst>
              <a:gd name="connsiteX0" fmla="*/ 4139503 w 4450662"/>
              <a:gd name="connsiteY0" fmla="*/ 0 h 209550"/>
              <a:gd name="connsiteX1" fmla="*/ 4329678 w 4450662"/>
              <a:gd name="connsiteY1" fmla="*/ 0 h 209550"/>
              <a:gd name="connsiteX2" fmla="*/ 4450662 w 4450662"/>
              <a:gd name="connsiteY2" fmla="*/ 209550 h 209550"/>
              <a:gd name="connsiteX3" fmla="*/ 4260486 w 4450662"/>
              <a:gd name="connsiteY3" fmla="*/ 209550 h 209550"/>
              <a:gd name="connsiteX4" fmla="*/ 3716263 w 4450662"/>
              <a:gd name="connsiteY4" fmla="*/ 0 h 209550"/>
              <a:gd name="connsiteX5" fmla="*/ 3897535 w 4450662"/>
              <a:gd name="connsiteY5" fmla="*/ 0 h 209550"/>
              <a:gd name="connsiteX6" fmla="*/ 4018519 w 4450662"/>
              <a:gd name="connsiteY6" fmla="*/ 209550 h 209550"/>
              <a:gd name="connsiteX7" fmla="*/ 3837247 w 4450662"/>
              <a:gd name="connsiteY7" fmla="*/ 209550 h 209550"/>
              <a:gd name="connsiteX8" fmla="*/ 3311448 w 4450662"/>
              <a:gd name="connsiteY8" fmla="*/ 0 h 209550"/>
              <a:gd name="connsiteX9" fmla="*/ 3474296 w 4450662"/>
              <a:gd name="connsiteY9" fmla="*/ 0 h 209550"/>
              <a:gd name="connsiteX10" fmla="*/ 3595279 w 4450662"/>
              <a:gd name="connsiteY10" fmla="*/ 209550 h 209550"/>
              <a:gd name="connsiteX11" fmla="*/ 3432432 w 4450662"/>
              <a:gd name="connsiteY11" fmla="*/ 209550 h 209550"/>
              <a:gd name="connsiteX12" fmla="*/ 2900830 w 4450662"/>
              <a:gd name="connsiteY12" fmla="*/ 0 h 209550"/>
              <a:gd name="connsiteX13" fmla="*/ 3069481 w 4450662"/>
              <a:gd name="connsiteY13" fmla="*/ 0 h 209550"/>
              <a:gd name="connsiteX14" fmla="*/ 3190464 w 4450662"/>
              <a:gd name="connsiteY14" fmla="*/ 209550 h 209550"/>
              <a:gd name="connsiteX15" fmla="*/ 3021814 w 4450662"/>
              <a:gd name="connsiteY15" fmla="*/ 209550 h 209550"/>
              <a:gd name="connsiteX16" fmla="*/ 2485152 w 4450662"/>
              <a:gd name="connsiteY16" fmla="*/ 0 h 209550"/>
              <a:gd name="connsiteX17" fmla="*/ 2658863 w 4450662"/>
              <a:gd name="connsiteY17" fmla="*/ 0 h 209550"/>
              <a:gd name="connsiteX18" fmla="*/ 2779846 w 4450662"/>
              <a:gd name="connsiteY18" fmla="*/ 209550 h 209550"/>
              <a:gd name="connsiteX19" fmla="*/ 2606136 w 4450662"/>
              <a:gd name="connsiteY19" fmla="*/ 209550 h 209550"/>
              <a:gd name="connsiteX20" fmla="*/ 2085396 w 4450662"/>
              <a:gd name="connsiteY20" fmla="*/ 0 h 209550"/>
              <a:gd name="connsiteX21" fmla="*/ 2243185 w 4450662"/>
              <a:gd name="connsiteY21" fmla="*/ 0 h 209550"/>
              <a:gd name="connsiteX22" fmla="*/ 2364169 w 4450662"/>
              <a:gd name="connsiteY22" fmla="*/ 209550 h 209550"/>
              <a:gd name="connsiteX23" fmla="*/ 2206380 w 4450662"/>
              <a:gd name="connsiteY23" fmla="*/ 209550 h 209550"/>
              <a:gd name="connsiteX24" fmla="*/ 1656769 w 4450662"/>
              <a:gd name="connsiteY24" fmla="*/ 0 h 209550"/>
              <a:gd name="connsiteX25" fmla="*/ 1843428 w 4450662"/>
              <a:gd name="connsiteY25" fmla="*/ 0 h 209550"/>
              <a:gd name="connsiteX26" fmla="*/ 1964412 w 4450662"/>
              <a:gd name="connsiteY26" fmla="*/ 209550 h 209550"/>
              <a:gd name="connsiteX27" fmla="*/ 1777753 w 4450662"/>
              <a:gd name="connsiteY27" fmla="*/ 209550 h 209550"/>
              <a:gd name="connsiteX28" fmla="*/ 1234494 w 4450662"/>
              <a:gd name="connsiteY28" fmla="*/ 0 h 209550"/>
              <a:gd name="connsiteX29" fmla="*/ 1414801 w 4450662"/>
              <a:gd name="connsiteY29" fmla="*/ 0 h 209550"/>
              <a:gd name="connsiteX30" fmla="*/ 1535785 w 4450662"/>
              <a:gd name="connsiteY30" fmla="*/ 209550 h 209550"/>
              <a:gd name="connsiteX31" fmla="*/ 1355477 w 4450662"/>
              <a:gd name="connsiteY31" fmla="*/ 209550 h 209550"/>
              <a:gd name="connsiteX32" fmla="*/ 828386 w 4450662"/>
              <a:gd name="connsiteY32" fmla="*/ 0 h 209550"/>
              <a:gd name="connsiteX33" fmla="*/ 992526 w 4450662"/>
              <a:gd name="connsiteY33" fmla="*/ 0 h 209550"/>
              <a:gd name="connsiteX34" fmla="*/ 1113510 w 4450662"/>
              <a:gd name="connsiteY34" fmla="*/ 209550 h 209550"/>
              <a:gd name="connsiteX35" fmla="*/ 949370 w 4450662"/>
              <a:gd name="connsiteY35" fmla="*/ 209550 h 209550"/>
              <a:gd name="connsiteX36" fmla="*/ 397670 w 4450662"/>
              <a:gd name="connsiteY36" fmla="*/ 0 h 209550"/>
              <a:gd name="connsiteX37" fmla="*/ 586419 w 4450662"/>
              <a:gd name="connsiteY37" fmla="*/ 0 h 209550"/>
              <a:gd name="connsiteX38" fmla="*/ 707403 w 4450662"/>
              <a:gd name="connsiteY38" fmla="*/ 209550 h 209550"/>
              <a:gd name="connsiteX39" fmla="*/ 518654 w 4450662"/>
              <a:gd name="connsiteY39" fmla="*/ 209550 h 209550"/>
              <a:gd name="connsiteX40" fmla="*/ 0 w 4450662"/>
              <a:gd name="connsiteY40" fmla="*/ 0 h 209550"/>
              <a:gd name="connsiteX41" fmla="*/ 155702 w 4450662"/>
              <a:gd name="connsiteY41" fmla="*/ 0 h 209550"/>
              <a:gd name="connsiteX42" fmla="*/ 276686 w 4450662"/>
              <a:gd name="connsiteY42" fmla="*/ 209550 h 209550"/>
              <a:gd name="connsiteX43" fmla="*/ 120984 w 4450662"/>
              <a:gd name="connsiteY4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50662" h="209550">
                <a:moveTo>
                  <a:pt x="4139503" y="0"/>
                </a:moveTo>
                <a:lnTo>
                  <a:pt x="4329678" y="0"/>
                </a:lnTo>
                <a:lnTo>
                  <a:pt x="4450662" y="209550"/>
                </a:lnTo>
                <a:lnTo>
                  <a:pt x="4260486" y="209550"/>
                </a:lnTo>
                <a:close/>
                <a:moveTo>
                  <a:pt x="3716263" y="0"/>
                </a:moveTo>
                <a:lnTo>
                  <a:pt x="3897535" y="0"/>
                </a:lnTo>
                <a:lnTo>
                  <a:pt x="4018519" y="209550"/>
                </a:lnTo>
                <a:lnTo>
                  <a:pt x="3837247" y="209550"/>
                </a:lnTo>
                <a:close/>
                <a:moveTo>
                  <a:pt x="3311448" y="0"/>
                </a:moveTo>
                <a:lnTo>
                  <a:pt x="3474296" y="0"/>
                </a:lnTo>
                <a:lnTo>
                  <a:pt x="3595279" y="209550"/>
                </a:lnTo>
                <a:lnTo>
                  <a:pt x="3432432" y="209550"/>
                </a:lnTo>
                <a:close/>
                <a:moveTo>
                  <a:pt x="2900830" y="0"/>
                </a:moveTo>
                <a:lnTo>
                  <a:pt x="3069481" y="0"/>
                </a:lnTo>
                <a:lnTo>
                  <a:pt x="3190464" y="209550"/>
                </a:lnTo>
                <a:lnTo>
                  <a:pt x="3021814" y="209550"/>
                </a:lnTo>
                <a:close/>
                <a:moveTo>
                  <a:pt x="2485152" y="0"/>
                </a:moveTo>
                <a:lnTo>
                  <a:pt x="2658863" y="0"/>
                </a:lnTo>
                <a:lnTo>
                  <a:pt x="2779846" y="209550"/>
                </a:lnTo>
                <a:lnTo>
                  <a:pt x="2606136" y="209550"/>
                </a:lnTo>
                <a:close/>
                <a:moveTo>
                  <a:pt x="2085396" y="0"/>
                </a:moveTo>
                <a:lnTo>
                  <a:pt x="2243185" y="0"/>
                </a:lnTo>
                <a:lnTo>
                  <a:pt x="2364169" y="209550"/>
                </a:lnTo>
                <a:lnTo>
                  <a:pt x="2206380" y="209550"/>
                </a:lnTo>
                <a:close/>
                <a:moveTo>
                  <a:pt x="1656769" y="0"/>
                </a:moveTo>
                <a:lnTo>
                  <a:pt x="1843428" y="0"/>
                </a:lnTo>
                <a:lnTo>
                  <a:pt x="1964412" y="209550"/>
                </a:lnTo>
                <a:lnTo>
                  <a:pt x="1777753" y="209550"/>
                </a:lnTo>
                <a:close/>
                <a:moveTo>
                  <a:pt x="1234494" y="0"/>
                </a:moveTo>
                <a:lnTo>
                  <a:pt x="1414801" y="0"/>
                </a:lnTo>
                <a:lnTo>
                  <a:pt x="1535785" y="209550"/>
                </a:lnTo>
                <a:lnTo>
                  <a:pt x="1355477" y="209550"/>
                </a:lnTo>
                <a:close/>
                <a:moveTo>
                  <a:pt x="828386" y="0"/>
                </a:moveTo>
                <a:lnTo>
                  <a:pt x="992526" y="0"/>
                </a:lnTo>
                <a:lnTo>
                  <a:pt x="1113510" y="209550"/>
                </a:lnTo>
                <a:lnTo>
                  <a:pt x="949370" y="209550"/>
                </a:lnTo>
                <a:close/>
                <a:moveTo>
                  <a:pt x="397670" y="0"/>
                </a:moveTo>
                <a:lnTo>
                  <a:pt x="586419" y="0"/>
                </a:lnTo>
                <a:lnTo>
                  <a:pt x="707403" y="209550"/>
                </a:lnTo>
                <a:lnTo>
                  <a:pt x="518654" y="209550"/>
                </a:lnTo>
                <a:close/>
                <a:moveTo>
                  <a:pt x="0" y="0"/>
                </a:moveTo>
                <a:lnTo>
                  <a:pt x="155702" y="0"/>
                </a:lnTo>
                <a:lnTo>
                  <a:pt x="276686" y="209550"/>
                </a:lnTo>
                <a:lnTo>
                  <a:pt x="120984" y="20955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B3DA3-8585-FB03-EA4C-2F829253B21F}"/>
              </a:ext>
            </a:extLst>
          </p:cNvPr>
          <p:cNvSpPr txBox="1"/>
          <p:nvPr/>
        </p:nvSpPr>
        <p:spPr>
          <a:xfrm rot="5400000">
            <a:off x="-483146" y="5466519"/>
            <a:ext cx="169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“GOODBYE” TEAM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1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80F09-0BF2-85A8-7470-AE2C13922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 descr="Изображение выглядит как антен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B354A14-89D3-66EB-AA0C-B22E263C8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8" t="53" r="1336" b="-53"/>
          <a:stretch/>
        </p:blipFill>
        <p:spPr>
          <a:xfrm rot="20125010">
            <a:off x="814380" y="2867256"/>
            <a:ext cx="11419840" cy="3444791"/>
          </a:xfrm>
          <a:solidFill>
            <a:schemeClr val="bg1">
              <a:lumMod val="85000"/>
            </a:schemeClr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EFE340-E1B5-F62E-4065-A9FE54E1A98F}"/>
              </a:ext>
            </a:extLst>
          </p:cNvPr>
          <p:cNvSpPr/>
          <p:nvPr/>
        </p:nvSpPr>
        <p:spPr>
          <a:xfrm>
            <a:off x="772160" y="0"/>
            <a:ext cx="11419840" cy="3444791"/>
          </a:xfrm>
          <a:prstGeom prst="rect">
            <a:avLst/>
          </a:prstGeom>
          <a:solidFill>
            <a:srgbClr val="001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A6902554-E4EB-2658-4E1E-6E17D32A7624}"/>
              </a:ext>
            </a:extLst>
          </p:cNvPr>
          <p:cNvSpPr txBox="1">
            <a:spLocks/>
          </p:cNvSpPr>
          <p:nvPr/>
        </p:nvSpPr>
        <p:spPr>
          <a:xfrm>
            <a:off x="1399413" y="1171118"/>
            <a:ext cx="5489901" cy="74914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Steady displacement</a:t>
            </a:r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9214FF1D-8EC4-9E25-E9FB-44A53DEE5F07}"/>
              </a:ext>
            </a:extLst>
          </p:cNvPr>
          <p:cNvSpPr txBox="1">
            <a:spLocks/>
          </p:cNvSpPr>
          <p:nvPr/>
        </p:nvSpPr>
        <p:spPr>
          <a:xfrm>
            <a:off x="1399414" y="868230"/>
            <a:ext cx="2522569" cy="410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Apparent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F2461-F919-EB1F-CD86-DBE5A0F570AD}"/>
              </a:ext>
            </a:extLst>
          </p:cNvPr>
          <p:cNvSpPr/>
          <p:nvPr/>
        </p:nvSpPr>
        <p:spPr>
          <a:xfrm>
            <a:off x="8565932" y="868230"/>
            <a:ext cx="2964340" cy="14969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54982D-583E-86EC-B900-E73146FA5445}"/>
              </a:ext>
            </a:extLst>
          </p:cNvPr>
          <p:cNvSpPr txBox="1">
            <a:spLocks/>
          </p:cNvSpPr>
          <p:nvPr/>
        </p:nvSpPr>
        <p:spPr>
          <a:xfrm>
            <a:off x="8762089" y="1184132"/>
            <a:ext cx="805568" cy="78715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640E52-AF67-F15B-46ED-0F928B13DF15}"/>
              </a:ext>
            </a:extLst>
          </p:cNvPr>
          <p:cNvSpPr/>
          <p:nvPr/>
        </p:nvSpPr>
        <p:spPr>
          <a:xfrm>
            <a:off x="9646584" y="1162768"/>
            <a:ext cx="1573330" cy="381391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Clamp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3AE55F-C4B5-2FB7-4028-736E42BB2FD4}"/>
              </a:ext>
            </a:extLst>
          </p:cNvPr>
          <p:cNvSpPr/>
          <p:nvPr/>
        </p:nvSpPr>
        <p:spPr>
          <a:xfrm>
            <a:off x="1409638" y="1933463"/>
            <a:ext cx="6576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A compact tool that clamps securely to the shaft and includes an integrated, sliding bearing press</a:t>
            </a:r>
            <a:r>
              <a:rPr lang="ru-RU" sz="1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that moves along a guided track.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153E5-879F-432C-6961-90B10EEF1DDF}"/>
              </a:ext>
            </a:extLst>
          </p:cNvPr>
          <p:cNvSpPr/>
          <p:nvPr/>
        </p:nvSpPr>
        <p:spPr>
          <a:xfrm>
            <a:off x="9646584" y="1531817"/>
            <a:ext cx="17021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Rigid clamping element that locks onto the shaft, eliminating any free parts.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69A176-BB05-98B6-62A0-22FEA3FC7B58}"/>
              </a:ext>
            </a:extLst>
          </p:cNvPr>
          <p:cNvSpPr/>
          <p:nvPr/>
        </p:nvSpPr>
        <p:spPr>
          <a:xfrm>
            <a:off x="8565932" y="2533111"/>
            <a:ext cx="2964340" cy="149690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651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A292E3E-3EC0-087A-A417-934CB9FE2391}"/>
              </a:ext>
            </a:extLst>
          </p:cNvPr>
          <p:cNvSpPr txBox="1">
            <a:spLocks/>
          </p:cNvSpPr>
          <p:nvPr/>
        </p:nvSpPr>
        <p:spPr>
          <a:xfrm>
            <a:off x="8762089" y="2849013"/>
            <a:ext cx="805568" cy="78715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ctr"/>
            <a:r>
              <a:rPr lang="en-US" sz="4000" b="1" dirty="0"/>
              <a:t>02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A92B9-8B5A-F3A5-3CB8-52FE00743EF1}"/>
              </a:ext>
            </a:extLst>
          </p:cNvPr>
          <p:cNvSpPr/>
          <p:nvPr/>
        </p:nvSpPr>
        <p:spPr>
          <a:xfrm>
            <a:off x="9646584" y="2827649"/>
            <a:ext cx="1573330" cy="381391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noProof="1">
                <a:solidFill>
                  <a:schemeClr val="bg1"/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Actuation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8FF22E-FCC5-5F6E-8F0B-35BF7A07A41F}"/>
              </a:ext>
            </a:extLst>
          </p:cNvPr>
          <p:cNvSpPr/>
          <p:nvPr/>
        </p:nvSpPr>
        <p:spPr>
          <a:xfrm>
            <a:off x="9646584" y="3196698"/>
            <a:ext cx="17021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Lever system mounted on a slide that pulls the bearing off the shaft.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88997A-F028-EB99-FBE5-89626A5F9043}"/>
              </a:ext>
            </a:extLst>
          </p:cNvPr>
          <p:cNvSpPr/>
          <p:nvPr/>
        </p:nvSpPr>
        <p:spPr>
          <a:xfrm>
            <a:off x="8565932" y="4230985"/>
            <a:ext cx="2964340" cy="14969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2169CB1-07C7-8AF2-389C-04B8F15BE733}"/>
              </a:ext>
            </a:extLst>
          </p:cNvPr>
          <p:cNvSpPr txBox="1">
            <a:spLocks/>
          </p:cNvSpPr>
          <p:nvPr/>
        </p:nvSpPr>
        <p:spPr>
          <a:xfrm>
            <a:off x="8762089" y="4546887"/>
            <a:ext cx="805568" cy="78715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62234-F8A1-7A6F-1648-8188523D6573}"/>
              </a:ext>
            </a:extLst>
          </p:cNvPr>
          <p:cNvSpPr/>
          <p:nvPr/>
        </p:nvSpPr>
        <p:spPr>
          <a:xfrm>
            <a:off x="9646584" y="4525523"/>
            <a:ext cx="1573330" cy="381391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Adaptability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225D69-79B8-9690-DDB8-3416E0FEC669}"/>
              </a:ext>
            </a:extLst>
          </p:cNvPr>
          <p:cNvSpPr/>
          <p:nvPr/>
        </p:nvSpPr>
        <p:spPr>
          <a:xfrm>
            <a:off x="9646584" y="4894572"/>
            <a:ext cx="17021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000" dirty="0">
                <a:solidFill>
                  <a:srgbClr val="000000"/>
                </a:solidFill>
                <a:latin typeface="-webkit-standard"/>
              </a:rPr>
              <a:t>N</a:t>
            </a:r>
            <a:r>
              <a:rPr lang="en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avigate the rivet area by applying a uniform force distribution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4388D65-D855-20CB-A1AD-B903A464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64323" y="3562538"/>
            <a:ext cx="592256" cy="365125"/>
          </a:xfrm>
        </p:spPr>
        <p:txBody>
          <a:bodyPr/>
          <a:lstStyle/>
          <a:p>
            <a:fld id="{E98D7684-31FA-4B34-9B93-FCBD91BEC220}" type="slidenum">
              <a:rPr lang="en-US" smtClean="0"/>
              <a:t>6</a:t>
            </a:fld>
            <a:endParaRPr lang="en-US" dirty="0"/>
          </a:p>
        </p:txBody>
      </p:sp>
      <p:sp>
        <p:nvSpPr>
          <p:cNvPr id="29" name="Freeform: Shape 14">
            <a:extLst>
              <a:ext uri="{FF2B5EF4-FFF2-40B4-BE49-F238E27FC236}">
                <a16:creationId xmlns:a16="http://schemas.microsoft.com/office/drawing/2014/main" id="{7393267A-30C3-F430-E6DC-C7CF9BE5CEAD}"/>
              </a:ext>
            </a:extLst>
          </p:cNvPr>
          <p:cNvSpPr/>
          <p:nvPr/>
        </p:nvSpPr>
        <p:spPr>
          <a:xfrm rot="16200000" flipV="1">
            <a:off x="-657404" y="1616736"/>
            <a:ext cx="2039919" cy="96045"/>
          </a:xfrm>
          <a:custGeom>
            <a:avLst/>
            <a:gdLst>
              <a:gd name="connsiteX0" fmla="*/ 4139503 w 4450662"/>
              <a:gd name="connsiteY0" fmla="*/ 0 h 209550"/>
              <a:gd name="connsiteX1" fmla="*/ 4329678 w 4450662"/>
              <a:gd name="connsiteY1" fmla="*/ 0 h 209550"/>
              <a:gd name="connsiteX2" fmla="*/ 4450662 w 4450662"/>
              <a:gd name="connsiteY2" fmla="*/ 209550 h 209550"/>
              <a:gd name="connsiteX3" fmla="*/ 4260486 w 4450662"/>
              <a:gd name="connsiteY3" fmla="*/ 209550 h 209550"/>
              <a:gd name="connsiteX4" fmla="*/ 3716263 w 4450662"/>
              <a:gd name="connsiteY4" fmla="*/ 0 h 209550"/>
              <a:gd name="connsiteX5" fmla="*/ 3897535 w 4450662"/>
              <a:gd name="connsiteY5" fmla="*/ 0 h 209550"/>
              <a:gd name="connsiteX6" fmla="*/ 4018519 w 4450662"/>
              <a:gd name="connsiteY6" fmla="*/ 209550 h 209550"/>
              <a:gd name="connsiteX7" fmla="*/ 3837247 w 4450662"/>
              <a:gd name="connsiteY7" fmla="*/ 209550 h 209550"/>
              <a:gd name="connsiteX8" fmla="*/ 3311448 w 4450662"/>
              <a:gd name="connsiteY8" fmla="*/ 0 h 209550"/>
              <a:gd name="connsiteX9" fmla="*/ 3474296 w 4450662"/>
              <a:gd name="connsiteY9" fmla="*/ 0 h 209550"/>
              <a:gd name="connsiteX10" fmla="*/ 3595279 w 4450662"/>
              <a:gd name="connsiteY10" fmla="*/ 209550 h 209550"/>
              <a:gd name="connsiteX11" fmla="*/ 3432432 w 4450662"/>
              <a:gd name="connsiteY11" fmla="*/ 209550 h 209550"/>
              <a:gd name="connsiteX12" fmla="*/ 2900830 w 4450662"/>
              <a:gd name="connsiteY12" fmla="*/ 0 h 209550"/>
              <a:gd name="connsiteX13" fmla="*/ 3069481 w 4450662"/>
              <a:gd name="connsiteY13" fmla="*/ 0 h 209550"/>
              <a:gd name="connsiteX14" fmla="*/ 3190464 w 4450662"/>
              <a:gd name="connsiteY14" fmla="*/ 209550 h 209550"/>
              <a:gd name="connsiteX15" fmla="*/ 3021814 w 4450662"/>
              <a:gd name="connsiteY15" fmla="*/ 209550 h 209550"/>
              <a:gd name="connsiteX16" fmla="*/ 2485152 w 4450662"/>
              <a:gd name="connsiteY16" fmla="*/ 0 h 209550"/>
              <a:gd name="connsiteX17" fmla="*/ 2658863 w 4450662"/>
              <a:gd name="connsiteY17" fmla="*/ 0 h 209550"/>
              <a:gd name="connsiteX18" fmla="*/ 2779846 w 4450662"/>
              <a:gd name="connsiteY18" fmla="*/ 209550 h 209550"/>
              <a:gd name="connsiteX19" fmla="*/ 2606136 w 4450662"/>
              <a:gd name="connsiteY19" fmla="*/ 209550 h 209550"/>
              <a:gd name="connsiteX20" fmla="*/ 2085396 w 4450662"/>
              <a:gd name="connsiteY20" fmla="*/ 0 h 209550"/>
              <a:gd name="connsiteX21" fmla="*/ 2243185 w 4450662"/>
              <a:gd name="connsiteY21" fmla="*/ 0 h 209550"/>
              <a:gd name="connsiteX22" fmla="*/ 2364169 w 4450662"/>
              <a:gd name="connsiteY22" fmla="*/ 209550 h 209550"/>
              <a:gd name="connsiteX23" fmla="*/ 2206380 w 4450662"/>
              <a:gd name="connsiteY23" fmla="*/ 209550 h 209550"/>
              <a:gd name="connsiteX24" fmla="*/ 1656769 w 4450662"/>
              <a:gd name="connsiteY24" fmla="*/ 0 h 209550"/>
              <a:gd name="connsiteX25" fmla="*/ 1843428 w 4450662"/>
              <a:gd name="connsiteY25" fmla="*/ 0 h 209550"/>
              <a:gd name="connsiteX26" fmla="*/ 1964412 w 4450662"/>
              <a:gd name="connsiteY26" fmla="*/ 209550 h 209550"/>
              <a:gd name="connsiteX27" fmla="*/ 1777753 w 4450662"/>
              <a:gd name="connsiteY27" fmla="*/ 209550 h 209550"/>
              <a:gd name="connsiteX28" fmla="*/ 1234494 w 4450662"/>
              <a:gd name="connsiteY28" fmla="*/ 0 h 209550"/>
              <a:gd name="connsiteX29" fmla="*/ 1414801 w 4450662"/>
              <a:gd name="connsiteY29" fmla="*/ 0 h 209550"/>
              <a:gd name="connsiteX30" fmla="*/ 1535785 w 4450662"/>
              <a:gd name="connsiteY30" fmla="*/ 209550 h 209550"/>
              <a:gd name="connsiteX31" fmla="*/ 1355477 w 4450662"/>
              <a:gd name="connsiteY31" fmla="*/ 209550 h 209550"/>
              <a:gd name="connsiteX32" fmla="*/ 828386 w 4450662"/>
              <a:gd name="connsiteY32" fmla="*/ 0 h 209550"/>
              <a:gd name="connsiteX33" fmla="*/ 992526 w 4450662"/>
              <a:gd name="connsiteY33" fmla="*/ 0 h 209550"/>
              <a:gd name="connsiteX34" fmla="*/ 1113510 w 4450662"/>
              <a:gd name="connsiteY34" fmla="*/ 209550 h 209550"/>
              <a:gd name="connsiteX35" fmla="*/ 949370 w 4450662"/>
              <a:gd name="connsiteY35" fmla="*/ 209550 h 209550"/>
              <a:gd name="connsiteX36" fmla="*/ 397670 w 4450662"/>
              <a:gd name="connsiteY36" fmla="*/ 0 h 209550"/>
              <a:gd name="connsiteX37" fmla="*/ 586419 w 4450662"/>
              <a:gd name="connsiteY37" fmla="*/ 0 h 209550"/>
              <a:gd name="connsiteX38" fmla="*/ 707403 w 4450662"/>
              <a:gd name="connsiteY38" fmla="*/ 209550 h 209550"/>
              <a:gd name="connsiteX39" fmla="*/ 518654 w 4450662"/>
              <a:gd name="connsiteY39" fmla="*/ 209550 h 209550"/>
              <a:gd name="connsiteX40" fmla="*/ 0 w 4450662"/>
              <a:gd name="connsiteY40" fmla="*/ 0 h 209550"/>
              <a:gd name="connsiteX41" fmla="*/ 155702 w 4450662"/>
              <a:gd name="connsiteY41" fmla="*/ 0 h 209550"/>
              <a:gd name="connsiteX42" fmla="*/ 276686 w 4450662"/>
              <a:gd name="connsiteY42" fmla="*/ 209550 h 209550"/>
              <a:gd name="connsiteX43" fmla="*/ 120984 w 4450662"/>
              <a:gd name="connsiteY4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50662" h="209550">
                <a:moveTo>
                  <a:pt x="4139503" y="0"/>
                </a:moveTo>
                <a:lnTo>
                  <a:pt x="4329678" y="0"/>
                </a:lnTo>
                <a:lnTo>
                  <a:pt x="4450662" y="209550"/>
                </a:lnTo>
                <a:lnTo>
                  <a:pt x="4260486" y="209550"/>
                </a:lnTo>
                <a:close/>
                <a:moveTo>
                  <a:pt x="3716263" y="0"/>
                </a:moveTo>
                <a:lnTo>
                  <a:pt x="3897535" y="0"/>
                </a:lnTo>
                <a:lnTo>
                  <a:pt x="4018519" y="209550"/>
                </a:lnTo>
                <a:lnTo>
                  <a:pt x="3837247" y="209550"/>
                </a:lnTo>
                <a:close/>
                <a:moveTo>
                  <a:pt x="3311448" y="0"/>
                </a:moveTo>
                <a:lnTo>
                  <a:pt x="3474296" y="0"/>
                </a:lnTo>
                <a:lnTo>
                  <a:pt x="3595279" y="209550"/>
                </a:lnTo>
                <a:lnTo>
                  <a:pt x="3432432" y="209550"/>
                </a:lnTo>
                <a:close/>
                <a:moveTo>
                  <a:pt x="2900830" y="0"/>
                </a:moveTo>
                <a:lnTo>
                  <a:pt x="3069481" y="0"/>
                </a:lnTo>
                <a:lnTo>
                  <a:pt x="3190464" y="209550"/>
                </a:lnTo>
                <a:lnTo>
                  <a:pt x="3021814" y="209550"/>
                </a:lnTo>
                <a:close/>
                <a:moveTo>
                  <a:pt x="2485152" y="0"/>
                </a:moveTo>
                <a:lnTo>
                  <a:pt x="2658863" y="0"/>
                </a:lnTo>
                <a:lnTo>
                  <a:pt x="2779846" y="209550"/>
                </a:lnTo>
                <a:lnTo>
                  <a:pt x="2606136" y="209550"/>
                </a:lnTo>
                <a:close/>
                <a:moveTo>
                  <a:pt x="2085396" y="0"/>
                </a:moveTo>
                <a:lnTo>
                  <a:pt x="2243185" y="0"/>
                </a:lnTo>
                <a:lnTo>
                  <a:pt x="2364169" y="209550"/>
                </a:lnTo>
                <a:lnTo>
                  <a:pt x="2206380" y="209550"/>
                </a:lnTo>
                <a:close/>
                <a:moveTo>
                  <a:pt x="1656769" y="0"/>
                </a:moveTo>
                <a:lnTo>
                  <a:pt x="1843428" y="0"/>
                </a:lnTo>
                <a:lnTo>
                  <a:pt x="1964412" y="209550"/>
                </a:lnTo>
                <a:lnTo>
                  <a:pt x="1777753" y="209550"/>
                </a:lnTo>
                <a:close/>
                <a:moveTo>
                  <a:pt x="1234494" y="0"/>
                </a:moveTo>
                <a:lnTo>
                  <a:pt x="1414801" y="0"/>
                </a:lnTo>
                <a:lnTo>
                  <a:pt x="1535785" y="209550"/>
                </a:lnTo>
                <a:lnTo>
                  <a:pt x="1355477" y="209550"/>
                </a:lnTo>
                <a:close/>
                <a:moveTo>
                  <a:pt x="828386" y="0"/>
                </a:moveTo>
                <a:lnTo>
                  <a:pt x="992526" y="0"/>
                </a:lnTo>
                <a:lnTo>
                  <a:pt x="1113510" y="209550"/>
                </a:lnTo>
                <a:lnTo>
                  <a:pt x="949370" y="209550"/>
                </a:lnTo>
                <a:close/>
                <a:moveTo>
                  <a:pt x="397670" y="0"/>
                </a:moveTo>
                <a:lnTo>
                  <a:pt x="586419" y="0"/>
                </a:lnTo>
                <a:lnTo>
                  <a:pt x="707403" y="209550"/>
                </a:lnTo>
                <a:lnTo>
                  <a:pt x="518654" y="209550"/>
                </a:lnTo>
                <a:close/>
                <a:moveTo>
                  <a:pt x="0" y="0"/>
                </a:moveTo>
                <a:lnTo>
                  <a:pt x="155702" y="0"/>
                </a:lnTo>
                <a:lnTo>
                  <a:pt x="276686" y="209550"/>
                </a:lnTo>
                <a:lnTo>
                  <a:pt x="120984" y="20955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737CAA-53FC-9CE1-D624-F71F95BEFAC5}"/>
              </a:ext>
            </a:extLst>
          </p:cNvPr>
          <p:cNvSpPr txBox="1"/>
          <p:nvPr/>
        </p:nvSpPr>
        <p:spPr>
          <a:xfrm rot="5400000">
            <a:off x="-483146" y="5466519"/>
            <a:ext cx="169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“GOODBYE” TEAM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31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6C3CB-D4EB-40B3-2151-200A7BF77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Изображение выглядит как инструмент, дрель, электродрель, Электроинструмен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A4DAF7-EFF3-7B8D-ACCE-6D4F386814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543" b="2323"/>
          <a:stretch/>
        </p:blipFill>
        <p:spPr>
          <a:xfrm>
            <a:off x="9366564" y="2501900"/>
            <a:ext cx="2510904" cy="2474739"/>
          </a:xfrm>
          <a:solidFill>
            <a:schemeClr val="bg1">
              <a:lumMod val="85000"/>
            </a:schemeClr>
          </a:solidFill>
        </p:spPr>
      </p:pic>
      <p:pic>
        <p:nvPicPr>
          <p:cNvPr id="17" name="Рисунок 16" descr="Изображение выглядит как ткан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323F1FD-E254-7DA4-52C5-1F20DE1E50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0" b="13660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11" name="Рисунок 10" descr="Изображение выглядит как Жестяная банка, Жестянка, цилиндр, Алюминиевая бан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830D9D-ACC7-9973-AF5E-0106625A23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5" name="Рисунок 4" descr="Изображение выглядит как текст, бутылка, Раство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D80257B-18B1-3340-3EEB-6331663C6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0" r="21570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sp>
        <p:nvSpPr>
          <p:cNvPr id="2" name="Title 11">
            <a:extLst>
              <a:ext uri="{FF2B5EF4-FFF2-40B4-BE49-F238E27FC236}">
                <a16:creationId xmlns:a16="http://schemas.microsoft.com/office/drawing/2014/main" id="{68AB64AF-519B-070D-79B7-9A5D75D23A91}"/>
              </a:ext>
            </a:extLst>
          </p:cNvPr>
          <p:cNvSpPr txBox="1">
            <a:spLocks/>
          </p:cNvSpPr>
          <p:nvPr/>
        </p:nvSpPr>
        <p:spPr>
          <a:xfrm>
            <a:off x="2262556" y="960744"/>
            <a:ext cx="7666889" cy="410443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Tubing components</a:t>
            </a:r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BED8FDDF-B960-E3C1-171E-4DE96AB77FB6}"/>
              </a:ext>
            </a:extLst>
          </p:cNvPr>
          <p:cNvSpPr txBox="1">
            <a:spLocks/>
          </p:cNvSpPr>
          <p:nvPr/>
        </p:nvSpPr>
        <p:spPr>
          <a:xfrm>
            <a:off x="4834716" y="550301"/>
            <a:ext cx="2522569" cy="410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Main Idea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C1A31-7D4A-5A90-F04C-1F9D5FC1AD5D}"/>
              </a:ext>
            </a:extLst>
          </p:cNvPr>
          <p:cNvSpPr/>
          <p:nvPr/>
        </p:nvSpPr>
        <p:spPr>
          <a:xfrm>
            <a:off x="3560586" y="3928005"/>
            <a:ext cx="5770015" cy="22156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251DA5F6-F4D0-D156-E965-7BFF294E48E6}"/>
              </a:ext>
            </a:extLst>
          </p:cNvPr>
          <p:cNvSpPr txBox="1">
            <a:spLocks/>
          </p:cNvSpPr>
          <p:nvPr/>
        </p:nvSpPr>
        <p:spPr>
          <a:xfrm>
            <a:off x="5769715" y="4330307"/>
            <a:ext cx="3175139" cy="64633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Cheap and Effective engineering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A4809-47CF-0EE2-0A21-3DEDB02BA9FF}"/>
              </a:ext>
            </a:extLst>
          </p:cNvPr>
          <p:cNvSpPr/>
          <p:nvPr/>
        </p:nvSpPr>
        <p:spPr>
          <a:xfrm>
            <a:off x="5773894" y="5024147"/>
            <a:ext cx="32558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j-lt"/>
                <a:cs typeface="Lato Light" panose="020F0402020204030203" pitchFamily="34" charset="0"/>
              </a:rPr>
              <a:t>Similar to a tight ring on a finger, nylon thread and grease lower friction, making removal effortless. This technique enhances efficiency while lowering the risk of material strain.</a:t>
            </a:r>
          </a:p>
        </p:txBody>
      </p:sp>
      <p:sp>
        <p:nvSpPr>
          <p:cNvPr id="12" name="Graphic 27">
            <a:extLst>
              <a:ext uri="{FF2B5EF4-FFF2-40B4-BE49-F238E27FC236}">
                <a16:creationId xmlns:a16="http://schemas.microsoft.com/office/drawing/2014/main" id="{78CC6D0F-9D57-15BA-504A-2F996E0B003F}"/>
              </a:ext>
            </a:extLst>
          </p:cNvPr>
          <p:cNvSpPr/>
          <p:nvPr/>
        </p:nvSpPr>
        <p:spPr>
          <a:xfrm>
            <a:off x="10795052" y="1095374"/>
            <a:ext cx="1082415" cy="1006487"/>
          </a:xfrm>
          <a:custGeom>
            <a:avLst/>
            <a:gdLst>
              <a:gd name="connsiteX0" fmla="*/ 0 w 5098323"/>
              <a:gd name="connsiteY0" fmla="*/ 4635418 h 5020884"/>
              <a:gd name="connsiteX1" fmla="*/ 385458 w 5098323"/>
              <a:gd name="connsiteY1" fmla="*/ 5020885 h 5020884"/>
              <a:gd name="connsiteX2" fmla="*/ 0 w 5098323"/>
              <a:gd name="connsiteY2" fmla="*/ 5020885 h 5020884"/>
              <a:gd name="connsiteX3" fmla="*/ 0 w 5098323"/>
              <a:gd name="connsiteY3" fmla="*/ 4635418 h 5020884"/>
              <a:gd name="connsiteX4" fmla="*/ 1810407 w 5098323"/>
              <a:gd name="connsiteY4" fmla="*/ 5020885 h 5020884"/>
              <a:gd name="connsiteX5" fmla="*/ 1184053 w 5098323"/>
              <a:gd name="connsiteY5" fmla="*/ 5020885 h 5020884"/>
              <a:gd name="connsiteX6" fmla="*/ 0 w 5098323"/>
              <a:gd name="connsiteY6" fmla="*/ 3836832 h 5020884"/>
              <a:gd name="connsiteX7" fmla="*/ 0 w 5098323"/>
              <a:gd name="connsiteY7" fmla="*/ 3210468 h 5020884"/>
              <a:gd name="connsiteX8" fmla="*/ 1810407 w 5098323"/>
              <a:gd name="connsiteY8" fmla="*/ 5020885 h 5020884"/>
              <a:gd name="connsiteX9" fmla="*/ 3235357 w 5098323"/>
              <a:gd name="connsiteY9" fmla="*/ 5020885 h 5020884"/>
              <a:gd name="connsiteX10" fmla="*/ 2609003 w 5098323"/>
              <a:gd name="connsiteY10" fmla="*/ 5020885 h 5020884"/>
              <a:gd name="connsiteX11" fmla="*/ 0 w 5098323"/>
              <a:gd name="connsiteY11" fmla="*/ 2411883 h 5020884"/>
              <a:gd name="connsiteX12" fmla="*/ 0 w 5098323"/>
              <a:gd name="connsiteY12" fmla="*/ 1785518 h 5020884"/>
              <a:gd name="connsiteX13" fmla="*/ 3235357 w 5098323"/>
              <a:gd name="connsiteY13" fmla="*/ 5020885 h 5020884"/>
              <a:gd name="connsiteX14" fmla="*/ 4660306 w 5098323"/>
              <a:gd name="connsiteY14" fmla="*/ 5020885 h 5020884"/>
              <a:gd name="connsiteX15" fmla="*/ 4033952 w 5098323"/>
              <a:gd name="connsiteY15" fmla="*/ 5020885 h 5020884"/>
              <a:gd name="connsiteX16" fmla="*/ 0 w 5098323"/>
              <a:gd name="connsiteY16" fmla="*/ 986933 h 5020884"/>
              <a:gd name="connsiteX17" fmla="*/ 0 w 5098323"/>
              <a:gd name="connsiteY17" fmla="*/ 360569 h 5020884"/>
              <a:gd name="connsiteX18" fmla="*/ 4660306 w 5098323"/>
              <a:gd name="connsiteY18" fmla="*/ 5020885 h 5020884"/>
              <a:gd name="connsiteX19" fmla="*/ 5098323 w 5098323"/>
              <a:gd name="connsiteY19" fmla="*/ 4033952 h 5020884"/>
              <a:gd name="connsiteX20" fmla="*/ 5098323 w 5098323"/>
              <a:gd name="connsiteY20" fmla="*/ 4660306 h 5020884"/>
              <a:gd name="connsiteX21" fmla="*/ 438017 w 5098323"/>
              <a:gd name="connsiteY21" fmla="*/ 0 h 5020884"/>
              <a:gd name="connsiteX22" fmla="*/ 1064381 w 5098323"/>
              <a:gd name="connsiteY22" fmla="*/ 0 h 5020884"/>
              <a:gd name="connsiteX23" fmla="*/ 5098323 w 5098323"/>
              <a:gd name="connsiteY23" fmla="*/ 4033952 h 5020884"/>
              <a:gd name="connsiteX24" fmla="*/ 5098323 w 5098323"/>
              <a:gd name="connsiteY24" fmla="*/ 2609003 h 5020884"/>
              <a:gd name="connsiteX25" fmla="*/ 5098323 w 5098323"/>
              <a:gd name="connsiteY25" fmla="*/ 3235357 h 5020884"/>
              <a:gd name="connsiteX26" fmla="*/ 1862966 w 5098323"/>
              <a:gd name="connsiteY26" fmla="*/ 0 h 5020884"/>
              <a:gd name="connsiteX27" fmla="*/ 2489330 w 5098323"/>
              <a:gd name="connsiteY27" fmla="*/ 0 h 5020884"/>
              <a:gd name="connsiteX28" fmla="*/ 5098323 w 5098323"/>
              <a:gd name="connsiteY28" fmla="*/ 2609003 h 5020884"/>
              <a:gd name="connsiteX29" fmla="*/ 5098323 w 5098323"/>
              <a:gd name="connsiteY29" fmla="*/ 1184053 h 5020884"/>
              <a:gd name="connsiteX30" fmla="*/ 5098323 w 5098323"/>
              <a:gd name="connsiteY30" fmla="*/ 1810407 h 5020884"/>
              <a:gd name="connsiteX31" fmla="*/ 3287916 w 5098323"/>
              <a:gd name="connsiteY31" fmla="*/ 0 h 5020884"/>
              <a:gd name="connsiteX32" fmla="*/ 3914280 w 5098323"/>
              <a:gd name="connsiteY32" fmla="*/ 0 h 5020884"/>
              <a:gd name="connsiteX33" fmla="*/ 5098323 w 5098323"/>
              <a:gd name="connsiteY33" fmla="*/ 1184053 h 5020884"/>
              <a:gd name="connsiteX34" fmla="*/ 5098323 w 5098323"/>
              <a:gd name="connsiteY34" fmla="*/ 385458 h 5020884"/>
              <a:gd name="connsiteX35" fmla="*/ 4712865 w 5098323"/>
              <a:gd name="connsiteY35" fmla="*/ 0 h 5020884"/>
              <a:gd name="connsiteX36" fmla="*/ 5098323 w 5098323"/>
              <a:gd name="connsiteY36" fmla="*/ 0 h 5020884"/>
              <a:gd name="connsiteX37" fmla="*/ 5098323 w 5098323"/>
              <a:gd name="connsiteY37" fmla="*/ 385458 h 50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98323" h="5020884">
                <a:moveTo>
                  <a:pt x="0" y="4635418"/>
                </a:moveTo>
                <a:lnTo>
                  <a:pt x="385458" y="5020885"/>
                </a:lnTo>
                <a:lnTo>
                  <a:pt x="0" y="5020885"/>
                </a:lnTo>
                <a:lnTo>
                  <a:pt x="0" y="4635418"/>
                </a:lnTo>
                <a:close/>
                <a:moveTo>
                  <a:pt x="1810407" y="5020885"/>
                </a:moveTo>
                <a:lnTo>
                  <a:pt x="1184053" y="5020885"/>
                </a:lnTo>
                <a:lnTo>
                  <a:pt x="0" y="3836832"/>
                </a:lnTo>
                <a:lnTo>
                  <a:pt x="0" y="3210468"/>
                </a:lnTo>
                <a:lnTo>
                  <a:pt x="1810407" y="5020885"/>
                </a:lnTo>
                <a:close/>
                <a:moveTo>
                  <a:pt x="3235357" y="5020885"/>
                </a:moveTo>
                <a:lnTo>
                  <a:pt x="2609003" y="5020885"/>
                </a:lnTo>
                <a:lnTo>
                  <a:pt x="0" y="2411883"/>
                </a:lnTo>
                <a:lnTo>
                  <a:pt x="0" y="1785518"/>
                </a:lnTo>
                <a:lnTo>
                  <a:pt x="3235357" y="5020885"/>
                </a:lnTo>
                <a:close/>
                <a:moveTo>
                  <a:pt x="4660306" y="5020885"/>
                </a:moveTo>
                <a:lnTo>
                  <a:pt x="4033952" y="5020885"/>
                </a:lnTo>
                <a:lnTo>
                  <a:pt x="0" y="986933"/>
                </a:lnTo>
                <a:lnTo>
                  <a:pt x="0" y="360569"/>
                </a:lnTo>
                <a:lnTo>
                  <a:pt x="4660306" y="5020885"/>
                </a:lnTo>
                <a:close/>
                <a:moveTo>
                  <a:pt x="5098323" y="4033952"/>
                </a:moveTo>
                <a:lnTo>
                  <a:pt x="5098323" y="4660306"/>
                </a:lnTo>
                <a:lnTo>
                  <a:pt x="438017" y="0"/>
                </a:lnTo>
                <a:lnTo>
                  <a:pt x="1064381" y="0"/>
                </a:lnTo>
                <a:lnTo>
                  <a:pt x="5098323" y="4033952"/>
                </a:lnTo>
                <a:close/>
                <a:moveTo>
                  <a:pt x="5098323" y="2609003"/>
                </a:moveTo>
                <a:lnTo>
                  <a:pt x="5098323" y="3235357"/>
                </a:lnTo>
                <a:lnTo>
                  <a:pt x="1862966" y="0"/>
                </a:lnTo>
                <a:lnTo>
                  <a:pt x="2489330" y="0"/>
                </a:lnTo>
                <a:lnTo>
                  <a:pt x="5098323" y="2609003"/>
                </a:lnTo>
                <a:close/>
                <a:moveTo>
                  <a:pt x="5098323" y="1184053"/>
                </a:moveTo>
                <a:lnTo>
                  <a:pt x="5098323" y="1810407"/>
                </a:lnTo>
                <a:lnTo>
                  <a:pt x="3287916" y="0"/>
                </a:lnTo>
                <a:lnTo>
                  <a:pt x="3914280" y="0"/>
                </a:lnTo>
                <a:lnTo>
                  <a:pt x="5098323" y="1184053"/>
                </a:lnTo>
                <a:close/>
                <a:moveTo>
                  <a:pt x="5098323" y="385458"/>
                </a:moveTo>
                <a:lnTo>
                  <a:pt x="4712865" y="0"/>
                </a:lnTo>
                <a:lnTo>
                  <a:pt x="5098323" y="0"/>
                </a:lnTo>
                <a:lnTo>
                  <a:pt x="5098323" y="38545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D5444C-5BD9-DDD6-E1E7-A4B8CAFD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64323" y="3562538"/>
            <a:ext cx="592256" cy="365125"/>
          </a:xfrm>
        </p:spPr>
        <p:txBody>
          <a:bodyPr/>
          <a:lstStyle/>
          <a:p>
            <a:fld id="{E98D7684-31FA-4B34-9B93-FCBD91BEC220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Freeform: Shape 14">
            <a:extLst>
              <a:ext uri="{FF2B5EF4-FFF2-40B4-BE49-F238E27FC236}">
                <a16:creationId xmlns:a16="http://schemas.microsoft.com/office/drawing/2014/main" id="{E455DCFF-9983-0D24-6072-3C09EDAE15CE}"/>
              </a:ext>
            </a:extLst>
          </p:cNvPr>
          <p:cNvSpPr/>
          <p:nvPr/>
        </p:nvSpPr>
        <p:spPr>
          <a:xfrm rot="16200000" flipV="1">
            <a:off x="-657404" y="1616736"/>
            <a:ext cx="2039919" cy="96045"/>
          </a:xfrm>
          <a:custGeom>
            <a:avLst/>
            <a:gdLst>
              <a:gd name="connsiteX0" fmla="*/ 4139503 w 4450662"/>
              <a:gd name="connsiteY0" fmla="*/ 0 h 209550"/>
              <a:gd name="connsiteX1" fmla="*/ 4329678 w 4450662"/>
              <a:gd name="connsiteY1" fmla="*/ 0 h 209550"/>
              <a:gd name="connsiteX2" fmla="*/ 4450662 w 4450662"/>
              <a:gd name="connsiteY2" fmla="*/ 209550 h 209550"/>
              <a:gd name="connsiteX3" fmla="*/ 4260486 w 4450662"/>
              <a:gd name="connsiteY3" fmla="*/ 209550 h 209550"/>
              <a:gd name="connsiteX4" fmla="*/ 3716263 w 4450662"/>
              <a:gd name="connsiteY4" fmla="*/ 0 h 209550"/>
              <a:gd name="connsiteX5" fmla="*/ 3897535 w 4450662"/>
              <a:gd name="connsiteY5" fmla="*/ 0 h 209550"/>
              <a:gd name="connsiteX6" fmla="*/ 4018519 w 4450662"/>
              <a:gd name="connsiteY6" fmla="*/ 209550 h 209550"/>
              <a:gd name="connsiteX7" fmla="*/ 3837247 w 4450662"/>
              <a:gd name="connsiteY7" fmla="*/ 209550 h 209550"/>
              <a:gd name="connsiteX8" fmla="*/ 3311448 w 4450662"/>
              <a:gd name="connsiteY8" fmla="*/ 0 h 209550"/>
              <a:gd name="connsiteX9" fmla="*/ 3474296 w 4450662"/>
              <a:gd name="connsiteY9" fmla="*/ 0 h 209550"/>
              <a:gd name="connsiteX10" fmla="*/ 3595279 w 4450662"/>
              <a:gd name="connsiteY10" fmla="*/ 209550 h 209550"/>
              <a:gd name="connsiteX11" fmla="*/ 3432432 w 4450662"/>
              <a:gd name="connsiteY11" fmla="*/ 209550 h 209550"/>
              <a:gd name="connsiteX12" fmla="*/ 2900830 w 4450662"/>
              <a:gd name="connsiteY12" fmla="*/ 0 h 209550"/>
              <a:gd name="connsiteX13" fmla="*/ 3069481 w 4450662"/>
              <a:gd name="connsiteY13" fmla="*/ 0 h 209550"/>
              <a:gd name="connsiteX14" fmla="*/ 3190464 w 4450662"/>
              <a:gd name="connsiteY14" fmla="*/ 209550 h 209550"/>
              <a:gd name="connsiteX15" fmla="*/ 3021814 w 4450662"/>
              <a:gd name="connsiteY15" fmla="*/ 209550 h 209550"/>
              <a:gd name="connsiteX16" fmla="*/ 2485152 w 4450662"/>
              <a:gd name="connsiteY16" fmla="*/ 0 h 209550"/>
              <a:gd name="connsiteX17" fmla="*/ 2658863 w 4450662"/>
              <a:gd name="connsiteY17" fmla="*/ 0 h 209550"/>
              <a:gd name="connsiteX18" fmla="*/ 2779846 w 4450662"/>
              <a:gd name="connsiteY18" fmla="*/ 209550 h 209550"/>
              <a:gd name="connsiteX19" fmla="*/ 2606136 w 4450662"/>
              <a:gd name="connsiteY19" fmla="*/ 209550 h 209550"/>
              <a:gd name="connsiteX20" fmla="*/ 2085396 w 4450662"/>
              <a:gd name="connsiteY20" fmla="*/ 0 h 209550"/>
              <a:gd name="connsiteX21" fmla="*/ 2243185 w 4450662"/>
              <a:gd name="connsiteY21" fmla="*/ 0 h 209550"/>
              <a:gd name="connsiteX22" fmla="*/ 2364169 w 4450662"/>
              <a:gd name="connsiteY22" fmla="*/ 209550 h 209550"/>
              <a:gd name="connsiteX23" fmla="*/ 2206380 w 4450662"/>
              <a:gd name="connsiteY23" fmla="*/ 209550 h 209550"/>
              <a:gd name="connsiteX24" fmla="*/ 1656769 w 4450662"/>
              <a:gd name="connsiteY24" fmla="*/ 0 h 209550"/>
              <a:gd name="connsiteX25" fmla="*/ 1843428 w 4450662"/>
              <a:gd name="connsiteY25" fmla="*/ 0 h 209550"/>
              <a:gd name="connsiteX26" fmla="*/ 1964412 w 4450662"/>
              <a:gd name="connsiteY26" fmla="*/ 209550 h 209550"/>
              <a:gd name="connsiteX27" fmla="*/ 1777753 w 4450662"/>
              <a:gd name="connsiteY27" fmla="*/ 209550 h 209550"/>
              <a:gd name="connsiteX28" fmla="*/ 1234494 w 4450662"/>
              <a:gd name="connsiteY28" fmla="*/ 0 h 209550"/>
              <a:gd name="connsiteX29" fmla="*/ 1414801 w 4450662"/>
              <a:gd name="connsiteY29" fmla="*/ 0 h 209550"/>
              <a:gd name="connsiteX30" fmla="*/ 1535785 w 4450662"/>
              <a:gd name="connsiteY30" fmla="*/ 209550 h 209550"/>
              <a:gd name="connsiteX31" fmla="*/ 1355477 w 4450662"/>
              <a:gd name="connsiteY31" fmla="*/ 209550 h 209550"/>
              <a:gd name="connsiteX32" fmla="*/ 828386 w 4450662"/>
              <a:gd name="connsiteY32" fmla="*/ 0 h 209550"/>
              <a:gd name="connsiteX33" fmla="*/ 992526 w 4450662"/>
              <a:gd name="connsiteY33" fmla="*/ 0 h 209550"/>
              <a:gd name="connsiteX34" fmla="*/ 1113510 w 4450662"/>
              <a:gd name="connsiteY34" fmla="*/ 209550 h 209550"/>
              <a:gd name="connsiteX35" fmla="*/ 949370 w 4450662"/>
              <a:gd name="connsiteY35" fmla="*/ 209550 h 209550"/>
              <a:gd name="connsiteX36" fmla="*/ 397670 w 4450662"/>
              <a:gd name="connsiteY36" fmla="*/ 0 h 209550"/>
              <a:gd name="connsiteX37" fmla="*/ 586419 w 4450662"/>
              <a:gd name="connsiteY37" fmla="*/ 0 h 209550"/>
              <a:gd name="connsiteX38" fmla="*/ 707403 w 4450662"/>
              <a:gd name="connsiteY38" fmla="*/ 209550 h 209550"/>
              <a:gd name="connsiteX39" fmla="*/ 518654 w 4450662"/>
              <a:gd name="connsiteY39" fmla="*/ 209550 h 209550"/>
              <a:gd name="connsiteX40" fmla="*/ 0 w 4450662"/>
              <a:gd name="connsiteY40" fmla="*/ 0 h 209550"/>
              <a:gd name="connsiteX41" fmla="*/ 155702 w 4450662"/>
              <a:gd name="connsiteY41" fmla="*/ 0 h 209550"/>
              <a:gd name="connsiteX42" fmla="*/ 276686 w 4450662"/>
              <a:gd name="connsiteY42" fmla="*/ 209550 h 209550"/>
              <a:gd name="connsiteX43" fmla="*/ 120984 w 4450662"/>
              <a:gd name="connsiteY4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50662" h="209550">
                <a:moveTo>
                  <a:pt x="4139503" y="0"/>
                </a:moveTo>
                <a:lnTo>
                  <a:pt x="4329678" y="0"/>
                </a:lnTo>
                <a:lnTo>
                  <a:pt x="4450662" y="209550"/>
                </a:lnTo>
                <a:lnTo>
                  <a:pt x="4260486" y="209550"/>
                </a:lnTo>
                <a:close/>
                <a:moveTo>
                  <a:pt x="3716263" y="0"/>
                </a:moveTo>
                <a:lnTo>
                  <a:pt x="3897535" y="0"/>
                </a:lnTo>
                <a:lnTo>
                  <a:pt x="4018519" y="209550"/>
                </a:lnTo>
                <a:lnTo>
                  <a:pt x="3837247" y="209550"/>
                </a:lnTo>
                <a:close/>
                <a:moveTo>
                  <a:pt x="3311448" y="0"/>
                </a:moveTo>
                <a:lnTo>
                  <a:pt x="3474296" y="0"/>
                </a:lnTo>
                <a:lnTo>
                  <a:pt x="3595279" y="209550"/>
                </a:lnTo>
                <a:lnTo>
                  <a:pt x="3432432" y="209550"/>
                </a:lnTo>
                <a:close/>
                <a:moveTo>
                  <a:pt x="2900830" y="0"/>
                </a:moveTo>
                <a:lnTo>
                  <a:pt x="3069481" y="0"/>
                </a:lnTo>
                <a:lnTo>
                  <a:pt x="3190464" y="209550"/>
                </a:lnTo>
                <a:lnTo>
                  <a:pt x="3021814" y="209550"/>
                </a:lnTo>
                <a:close/>
                <a:moveTo>
                  <a:pt x="2485152" y="0"/>
                </a:moveTo>
                <a:lnTo>
                  <a:pt x="2658863" y="0"/>
                </a:lnTo>
                <a:lnTo>
                  <a:pt x="2779846" y="209550"/>
                </a:lnTo>
                <a:lnTo>
                  <a:pt x="2606136" y="209550"/>
                </a:lnTo>
                <a:close/>
                <a:moveTo>
                  <a:pt x="2085396" y="0"/>
                </a:moveTo>
                <a:lnTo>
                  <a:pt x="2243185" y="0"/>
                </a:lnTo>
                <a:lnTo>
                  <a:pt x="2364169" y="209550"/>
                </a:lnTo>
                <a:lnTo>
                  <a:pt x="2206380" y="209550"/>
                </a:lnTo>
                <a:close/>
                <a:moveTo>
                  <a:pt x="1656769" y="0"/>
                </a:moveTo>
                <a:lnTo>
                  <a:pt x="1843428" y="0"/>
                </a:lnTo>
                <a:lnTo>
                  <a:pt x="1964412" y="209550"/>
                </a:lnTo>
                <a:lnTo>
                  <a:pt x="1777753" y="209550"/>
                </a:lnTo>
                <a:close/>
                <a:moveTo>
                  <a:pt x="1234494" y="0"/>
                </a:moveTo>
                <a:lnTo>
                  <a:pt x="1414801" y="0"/>
                </a:lnTo>
                <a:lnTo>
                  <a:pt x="1535785" y="209550"/>
                </a:lnTo>
                <a:lnTo>
                  <a:pt x="1355477" y="209550"/>
                </a:lnTo>
                <a:close/>
                <a:moveTo>
                  <a:pt x="828386" y="0"/>
                </a:moveTo>
                <a:lnTo>
                  <a:pt x="992526" y="0"/>
                </a:lnTo>
                <a:lnTo>
                  <a:pt x="1113510" y="209550"/>
                </a:lnTo>
                <a:lnTo>
                  <a:pt x="949370" y="209550"/>
                </a:lnTo>
                <a:close/>
                <a:moveTo>
                  <a:pt x="397670" y="0"/>
                </a:moveTo>
                <a:lnTo>
                  <a:pt x="586419" y="0"/>
                </a:lnTo>
                <a:lnTo>
                  <a:pt x="707403" y="209550"/>
                </a:lnTo>
                <a:lnTo>
                  <a:pt x="518654" y="209550"/>
                </a:lnTo>
                <a:close/>
                <a:moveTo>
                  <a:pt x="0" y="0"/>
                </a:moveTo>
                <a:lnTo>
                  <a:pt x="155702" y="0"/>
                </a:lnTo>
                <a:lnTo>
                  <a:pt x="276686" y="209550"/>
                </a:lnTo>
                <a:lnTo>
                  <a:pt x="120984" y="20955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6FBDA-793E-1532-7827-29CDA42DD267}"/>
              </a:ext>
            </a:extLst>
          </p:cNvPr>
          <p:cNvSpPr txBox="1"/>
          <p:nvPr/>
        </p:nvSpPr>
        <p:spPr>
          <a:xfrm rot="5400000">
            <a:off x="-483146" y="5466519"/>
            <a:ext cx="169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“GOODBYE” TEAM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  <p:pic>
        <p:nvPicPr>
          <p:cNvPr id="25" name="Рисунок 24" descr="Изображение выглядит как Графика, искусство, логотип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09516FA-0644-6C7E-A8DD-6BE26ED54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05" y="4412542"/>
            <a:ext cx="1223210" cy="12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1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66082-0F16-AF22-32A6-5CAF61F1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angle: Rounded Corners 324">
            <a:extLst>
              <a:ext uri="{FF2B5EF4-FFF2-40B4-BE49-F238E27FC236}">
                <a16:creationId xmlns:a16="http://schemas.microsoft.com/office/drawing/2014/main" id="{BDA19034-3ABE-8135-ABF5-F992776D0BA2}"/>
              </a:ext>
            </a:extLst>
          </p:cNvPr>
          <p:cNvSpPr/>
          <p:nvPr/>
        </p:nvSpPr>
        <p:spPr>
          <a:xfrm>
            <a:off x="4007647" y="0"/>
            <a:ext cx="8184352" cy="68580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C0EFDE74-707D-2694-ABA9-26B8A12F1655}"/>
              </a:ext>
            </a:extLst>
          </p:cNvPr>
          <p:cNvSpPr/>
          <p:nvPr/>
        </p:nvSpPr>
        <p:spPr>
          <a:xfrm>
            <a:off x="2062099" y="1413793"/>
            <a:ext cx="4030414" cy="4030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043F10F3-6B57-B04B-F43E-B38A6DA34B69}"/>
              </a:ext>
            </a:extLst>
          </p:cNvPr>
          <p:cNvSpPr txBox="1">
            <a:spLocks/>
          </p:cNvSpPr>
          <p:nvPr/>
        </p:nvSpPr>
        <p:spPr>
          <a:xfrm>
            <a:off x="6901954" y="799825"/>
            <a:ext cx="3689489" cy="99087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Staatliches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Advantage of our solution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5DE5ACF-633A-841F-D617-0E422952DE95}"/>
              </a:ext>
            </a:extLst>
          </p:cNvPr>
          <p:cNvGrpSpPr/>
          <p:nvPr/>
        </p:nvGrpSpPr>
        <p:grpSpPr>
          <a:xfrm>
            <a:off x="7036803" y="2147846"/>
            <a:ext cx="349688" cy="291018"/>
            <a:chOff x="3958387" y="2910206"/>
            <a:chExt cx="805255" cy="670151"/>
          </a:xfrm>
          <a:solidFill>
            <a:srgbClr val="CAEA0C"/>
          </a:solidFill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298CB4CE-F19C-C885-C5C2-E24B9CE0E88D}"/>
                </a:ext>
              </a:extLst>
            </p:cNvPr>
            <p:cNvSpPr/>
            <p:nvPr/>
          </p:nvSpPr>
          <p:spPr bwMode="auto">
            <a:xfrm>
              <a:off x="3958387" y="3000660"/>
              <a:ext cx="577857" cy="579697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329" name="Freeform 14">
              <a:extLst>
                <a:ext uri="{FF2B5EF4-FFF2-40B4-BE49-F238E27FC236}">
                  <a16:creationId xmlns:a16="http://schemas.microsoft.com/office/drawing/2014/main" id="{57D292FD-E04B-9337-E285-9F31B330F495}"/>
                </a:ext>
              </a:extLst>
            </p:cNvPr>
            <p:cNvSpPr/>
            <p:nvPr/>
          </p:nvSpPr>
          <p:spPr>
            <a:xfrm rot="18900000">
              <a:off x="4031076" y="2910206"/>
              <a:ext cx="732566" cy="352554"/>
            </a:xfrm>
            <a:custGeom>
              <a:avLst/>
              <a:gdLst>
                <a:gd name="connsiteX0" fmla="*/ 54079 w 2050029"/>
                <a:gd name="connsiteY0" fmla="*/ 0 h 1149538"/>
                <a:gd name="connsiteX1" fmla="*/ 270386 w 2050029"/>
                <a:gd name="connsiteY1" fmla="*/ 0 h 1149538"/>
                <a:gd name="connsiteX2" fmla="*/ 324465 w 2050029"/>
                <a:gd name="connsiteY2" fmla="*/ 54079 h 1149538"/>
                <a:gd name="connsiteX3" fmla="*/ 324465 w 2050029"/>
                <a:gd name="connsiteY3" fmla="*/ 820107 h 1149538"/>
                <a:gd name="connsiteX4" fmla="*/ 1995123 w 2050029"/>
                <a:gd name="connsiteY4" fmla="*/ 820107 h 1149538"/>
                <a:gd name="connsiteX5" fmla="*/ 2050029 w 2050029"/>
                <a:gd name="connsiteY5" fmla="*/ 875013 h 1149538"/>
                <a:gd name="connsiteX6" fmla="*/ 2050029 w 2050029"/>
                <a:gd name="connsiteY6" fmla="*/ 1094632 h 1149538"/>
                <a:gd name="connsiteX7" fmla="*/ 1995123 w 2050029"/>
                <a:gd name="connsiteY7" fmla="*/ 1149538 h 1149538"/>
                <a:gd name="connsiteX8" fmla="*/ 270389 w 2050029"/>
                <a:gd name="connsiteY8" fmla="*/ 1149538 h 1149538"/>
                <a:gd name="connsiteX9" fmla="*/ 270386 w 2050029"/>
                <a:gd name="connsiteY9" fmla="*/ 1149538 h 1149538"/>
                <a:gd name="connsiteX10" fmla="*/ 54079 w 2050029"/>
                <a:gd name="connsiteY10" fmla="*/ 1149538 h 1149538"/>
                <a:gd name="connsiteX11" fmla="*/ 0 w 2050029"/>
                <a:gd name="connsiteY11" fmla="*/ 1095459 h 1149538"/>
                <a:gd name="connsiteX12" fmla="*/ 0 w 2050029"/>
                <a:gd name="connsiteY12" fmla="*/ 54079 h 1149538"/>
                <a:gd name="connsiteX13" fmla="*/ 54079 w 2050029"/>
                <a:gd name="connsiteY13" fmla="*/ 0 h 114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0029" h="1149538">
                  <a:moveTo>
                    <a:pt x="54079" y="0"/>
                  </a:moveTo>
                  <a:lnTo>
                    <a:pt x="270386" y="0"/>
                  </a:lnTo>
                  <a:cubicBezTo>
                    <a:pt x="300253" y="0"/>
                    <a:pt x="324465" y="24212"/>
                    <a:pt x="324465" y="54079"/>
                  </a:cubicBezTo>
                  <a:lnTo>
                    <a:pt x="324465" y="820107"/>
                  </a:lnTo>
                  <a:lnTo>
                    <a:pt x="1995123" y="820107"/>
                  </a:lnTo>
                  <a:cubicBezTo>
                    <a:pt x="2025447" y="820107"/>
                    <a:pt x="2050029" y="844689"/>
                    <a:pt x="2050029" y="875013"/>
                  </a:cubicBezTo>
                  <a:lnTo>
                    <a:pt x="2050029" y="1094632"/>
                  </a:lnTo>
                  <a:cubicBezTo>
                    <a:pt x="2050029" y="1124956"/>
                    <a:pt x="2025447" y="1149538"/>
                    <a:pt x="1995123" y="1149538"/>
                  </a:cubicBezTo>
                  <a:lnTo>
                    <a:pt x="270389" y="1149538"/>
                  </a:lnTo>
                  <a:lnTo>
                    <a:pt x="270386" y="1149538"/>
                  </a:lnTo>
                  <a:lnTo>
                    <a:pt x="54079" y="1149538"/>
                  </a:lnTo>
                  <a:cubicBezTo>
                    <a:pt x="24212" y="1149538"/>
                    <a:pt x="0" y="1125326"/>
                    <a:pt x="0" y="1095459"/>
                  </a:cubicBezTo>
                  <a:lnTo>
                    <a:pt x="0" y="54079"/>
                  </a:lnTo>
                  <a:cubicBezTo>
                    <a:pt x="0" y="24212"/>
                    <a:pt x="24212" y="0"/>
                    <a:pt x="54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C9A58A28-D216-2CAE-84B6-41CE9EBB967F}"/>
              </a:ext>
            </a:extLst>
          </p:cNvPr>
          <p:cNvSpPr/>
          <p:nvPr/>
        </p:nvSpPr>
        <p:spPr>
          <a:xfrm>
            <a:off x="7497538" y="2453885"/>
            <a:ext cx="368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Nylon tubing is cost-effective, easily sourced, and quickly replaceable.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05E2D855-8DAB-8995-197D-D3F9AD411148}"/>
              </a:ext>
            </a:extLst>
          </p:cNvPr>
          <p:cNvSpPr txBox="1"/>
          <p:nvPr/>
        </p:nvSpPr>
        <p:spPr>
          <a:xfrm>
            <a:off x="7480166" y="2114577"/>
            <a:ext cx="1666374" cy="3250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Staatliches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Affordable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D045547-A07A-A5C4-9D35-419295BF5BC4}"/>
              </a:ext>
            </a:extLst>
          </p:cNvPr>
          <p:cNvGrpSpPr/>
          <p:nvPr/>
        </p:nvGrpSpPr>
        <p:grpSpPr>
          <a:xfrm>
            <a:off x="7036803" y="3449490"/>
            <a:ext cx="349688" cy="291018"/>
            <a:chOff x="3958387" y="2910206"/>
            <a:chExt cx="805255" cy="670151"/>
          </a:xfrm>
          <a:solidFill>
            <a:srgbClr val="CAEA0C"/>
          </a:solidFill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D76E60E2-1D56-BD44-A861-5F4FBAFD6869}"/>
                </a:ext>
              </a:extLst>
            </p:cNvPr>
            <p:cNvSpPr/>
            <p:nvPr/>
          </p:nvSpPr>
          <p:spPr bwMode="auto">
            <a:xfrm>
              <a:off x="3958387" y="3000660"/>
              <a:ext cx="577857" cy="579697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334" name="Freeform 14">
              <a:extLst>
                <a:ext uri="{FF2B5EF4-FFF2-40B4-BE49-F238E27FC236}">
                  <a16:creationId xmlns:a16="http://schemas.microsoft.com/office/drawing/2014/main" id="{3FBF09A0-7BE1-1544-03A9-6EA52FAF2D50}"/>
                </a:ext>
              </a:extLst>
            </p:cNvPr>
            <p:cNvSpPr/>
            <p:nvPr/>
          </p:nvSpPr>
          <p:spPr>
            <a:xfrm rot="18900000">
              <a:off x="4031076" y="2910206"/>
              <a:ext cx="732566" cy="352554"/>
            </a:xfrm>
            <a:custGeom>
              <a:avLst/>
              <a:gdLst>
                <a:gd name="connsiteX0" fmla="*/ 54079 w 2050029"/>
                <a:gd name="connsiteY0" fmla="*/ 0 h 1149538"/>
                <a:gd name="connsiteX1" fmla="*/ 270386 w 2050029"/>
                <a:gd name="connsiteY1" fmla="*/ 0 h 1149538"/>
                <a:gd name="connsiteX2" fmla="*/ 324465 w 2050029"/>
                <a:gd name="connsiteY2" fmla="*/ 54079 h 1149538"/>
                <a:gd name="connsiteX3" fmla="*/ 324465 w 2050029"/>
                <a:gd name="connsiteY3" fmla="*/ 820107 h 1149538"/>
                <a:gd name="connsiteX4" fmla="*/ 1995123 w 2050029"/>
                <a:gd name="connsiteY4" fmla="*/ 820107 h 1149538"/>
                <a:gd name="connsiteX5" fmla="*/ 2050029 w 2050029"/>
                <a:gd name="connsiteY5" fmla="*/ 875013 h 1149538"/>
                <a:gd name="connsiteX6" fmla="*/ 2050029 w 2050029"/>
                <a:gd name="connsiteY6" fmla="*/ 1094632 h 1149538"/>
                <a:gd name="connsiteX7" fmla="*/ 1995123 w 2050029"/>
                <a:gd name="connsiteY7" fmla="*/ 1149538 h 1149538"/>
                <a:gd name="connsiteX8" fmla="*/ 270389 w 2050029"/>
                <a:gd name="connsiteY8" fmla="*/ 1149538 h 1149538"/>
                <a:gd name="connsiteX9" fmla="*/ 270386 w 2050029"/>
                <a:gd name="connsiteY9" fmla="*/ 1149538 h 1149538"/>
                <a:gd name="connsiteX10" fmla="*/ 54079 w 2050029"/>
                <a:gd name="connsiteY10" fmla="*/ 1149538 h 1149538"/>
                <a:gd name="connsiteX11" fmla="*/ 0 w 2050029"/>
                <a:gd name="connsiteY11" fmla="*/ 1095459 h 1149538"/>
                <a:gd name="connsiteX12" fmla="*/ 0 w 2050029"/>
                <a:gd name="connsiteY12" fmla="*/ 54079 h 1149538"/>
                <a:gd name="connsiteX13" fmla="*/ 54079 w 2050029"/>
                <a:gd name="connsiteY13" fmla="*/ 0 h 114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0029" h="1149538">
                  <a:moveTo>
                    <a:pt x="54079" y="0"/>
                  </a:moveTo>
                  <a:lnTo>
                    <a:pt x="270386" y="0"/>
                  </a:lnTo>
                  <a:cubicBezTo>
                    <a:pt x="300253" y="0"/>
                    <a:pt x="324465" y="24212"/>
                    <a:pt x="324465" y="54079"/>
                  </a:cubicBezTo>
                  <a:lnTo>
                    <a:pt x="324465" y="820107"/>
                  </a:lnTo>
                  <a:lnTo>
                    <a:pt x="1995123" y="820107"/>
                  </a:lnTo>
                  <a:cubicBezTo>
                    <a:pt x="2025447" y="820107"/>
                    <a:pt x="2050029" y="844689"/>
                    <a:pt x="2050029" y="875013"/>
                  </a:cubicBezTo>
                  <a:lnTo>
                    <a:pt x="2050029" y="1094632"/>
                  </a:lnTo>
                  <a:cubicBezTo>
                    <a:pt x="2050029" y="1124956"/>
                    <a:pt x="2025447" y="1149538"/>
                    <a:pt x="1995123" y="1149538"/>
                  </a:cubicBezTo>
                  <a:lnTo>
                    <a:pt x="270389" y="1149538"/>
                  </a:lnTo>
                  <a:lnTo>
                    <a:pt x="270386" y="1149538"/>
                  </a:lnTo>
                  <a:lnTo>
                    <a:pt x="54079" y="1149538"/>
                  </a:lnTo>
                  <a:cubicBezTo>
                    <a:pt x="24212" y="1149538"/>
                    <a:pt x="0" y="1125326"/>
                    <a:pt x="0" y="1095459"/>
                  </a:cubicBezTo>
                  <a:lnTo>
                    <a:pt x="0" y="54079"/>
                  </a:lnTo>
                  <a:cubicBezTo>
                    <a:pt x="0" y="24212"/>
                    <a:pt x="24212" y="0"/>
                    <a:pt x="54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335" name="Rectangle 334">
            <a:extLst>
              <a:ext uri="{FF2B5EF4-FFF2-40B4-BE49-F238E27FC236}">
                <a16:creationId xmlns:a16="http://schemas.microsoft.com/office/drawing/2014/main" id="{E5A21A4C-D4AA-93FD-ADEA-5EF4424FA168}"/>
              </a:ext>
            </a:extLst>
          </p:cNvPr>
          <p:cNvSpPr/>
          <p:nvPr/>
        </p:nvSpPr>
        <p:spPr>
          <a:xfrm>
            <a:off x="7497538" y="3755529"/>
            <a:ext cx="3689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This solution is adaptable and works alongside other methods. Seek combinations to further improve efficiency.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1EECAEB-E765-02F7-A394-90B39FA3E61A}"/>
              </a:ext>
            </a:extLst>
          </p:cNvPr>
          <p:cNvSpPr txBox="1"/>
          <p:nvPr/>
        </p:nvSpPr>
        <p:spPr>
          <a:xfrm>
            <a:off x="7480166" y="3416221"/>
            <a:ext cx="1666374" cy="3250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>
              <a:lnSpc>
                <a:spcPct val="80000"/>
              </a:lnSpc>
            </a:pPr>
            <a:r>
              <a:rPr lang="id-ID" sz="1800" dirty="0" err="1">
                <a:solidFill>
                  <a:schemeClr val="bg1"/>
                </a:solidFill>
                <a:latin typeface="Staatliches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Implementation</a:t>
            </a:r>
            <a:endParaRPr lang="en-US" sz="1800" dirty="0">
              <a:solidFill>
                <a:schemeClr val="bg1"/>
              </a:solidFill>
              <a:latin typeface="Staatliches" pitchFamily="2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F9535ED0-C36B-5367-1982-9FC53AA5C69E}"/>
              </a:ext>
            </a:extLst>
          </p:cNvPr>
          <p:cNvGrpSpPr/>
          <p:nvPr/>
        </p:nvGrpSpPr>
        <p:grpSpPr>
          <a:xfrm>
            <a:off x="7036803" y="4775544"/>
            <a:ext cx="349688" cy="291018"/>
            <a:chOff x="3958387" y="2910206"/>
            <a:chExt cx="805255" cy="670151"/>
          </a:xfrm>
          <a:solidFill>
            <a:srgbClr val="CAEA0C"/>
          </a:solidFill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3AC9BFE2-B68B-C755-46D5-F0EC4D429818}"/>
                </a:ext>
              </a:extLst>
            </p:cNvPr>
            <p:cNvSpPr/>
            <p:nvPr/>
          </p:nvSpPr>
          <p:spPr bwMode="auto">
            <a:xfrm>
              <a:off x="3958387" y="3000660"/>
              <a:ext cx="577857" cy="579697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339" name="Freeform 14">
              <a:extLst>
                <a:ext uri="{FF2B5EF4-FFF2-40B4-BE49-F238E27FC236}">
                  <a16:creationId xmlns:a16="http://schemas.microsoft.com/office/drawing/2014/main" id="{7D7E055E-FEFE-676A-C472-3EC18D73FB0A}"/>
                </a:ext>
              </a:extLst>
            </p:cNvPr>
            <p:cNvSpPr/>
            <p:nvPr/>
          </p:nvSpPr>
          <p:spPr>
            <a:xfrm rot="18900000">
              <a:off x="4031076" y="2910206"/>
              <a:ext cx="732566" cy="352554"/>
            </a:xfrm>
            <a:custGeom>
              <a:avLst/>
              <a:gdLst>
                <a:gd name="connsiteX0" fmla="*/ 54079 w 2050029"/>
                <a:gd name="connsiteY0" fmla="*/ 0 h 1149538"/>
                <a:gd name="connsiteX1" fmla="*/ 270386 w 2050029"/>
                <a:gd name="connsiteY1" fmla="*/ 0 h 1149538"/>
                <a:gd name="connsiteX2" fmla="*/ 324465 w 2050029"/>
                <a:gd name="connsiteY2" fmla="*/ 54079 h 1149538"/>
                <a:gd name="connsiteX3" fmla="*/ 324465 w 2050029"/>
                <a:gd name="connsiteY3" fmla="*/ 820107 h 1149538"/>
                <a:gd name="connsiteX4" fmla="*/ 1995123 w 2050029"/>
                <a:gd name="connsiteY4" fmla="*/ 820107 h 1149538"/>
                <a:gd name="connsiteX5" fmla="*/ 2050029 w 2050029"/>
                <a:gd name="connsiteY5" fmla="*/ 875013 h 1149538"/>
                <a:gd name="connsiteX6" fmla="*/ 2050029 w 2050029"/>
                <a:gd name="connsiteY6" fmla="*/ 1094632 h 1149538"/>
                <a:gd name="connsiteX7" fmla="*/ 1995123 w 2050029"/>
                <a:gd name="connsiteY7" fmla="*/ 1149538 h 1149538"/>
                <a:gd name="connsiteX8" fmla="*/ 270389 w 2050029"/>
                <a:gd name="connsiteY8" fmla="*/ 1149538 h 1149538"/>
                <a:gd name="connsiteX9" fmla="*/ 270386 w 2050029"/>
                <a:gd name="connsiteY9" fmla="*/ 1149538 h 1149538"/>
                <a:gd name="connsiteX10" fmla="*/ 54079 w 2050029"/>
                <a:gd name="connsiteY10" fmla="*/ 1149538 h 1149538"/>
                <a:gd name="connsiteX11" fmla="*/ 0 w 2050029"/>
                <a:gd name="connsiteY11" fmla="*/ 1095459 h 1149538"/>
                <a:gd name="connsiteX12" fmla="*/ 0 w 2050029"/>
                <a:gd name="connsiteY12" fmla="*/ 54079 h 1149538"/>
                <a:gd name="connsiteX13" fmla="*/ 54079 w 2050029"/>
                <a:gd name="connsiteY13" fmla="*/ 0 h 114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0029" h="1149538">
                  <a:moveTo>
                    <a:pt x="54079" y="0"/>
                  </a:moveTo>
                  <a:lnTo>
                    <a:pt x="270386" y="0"/>
                  </a:lnTo>
                  <a:cubicBezTo>
                    <a:pt x="300253" y="0"/>
                    <a:pt x="324465" y="24212"/>
                    <a:pt x="324465" y="54079"/>
                  </a:cubicBezTo>
                  <a:lnTo>
                    <a:pt x="324465" y="820107"/>
                  </a:lnTo>
                  <a:lnTo>
                    <a:pt x="1995123" y="820107"/>
                  </a:lnTo>
                  <a:cubicBezTo>
                    <a:pt x="2025447" y="820107"/>
                    <a:pt x="2050029" y="844689"/>
                    <a:pt x="2050029" y="875013"/>
                  </a:cubicBezTo>
                  <a:lnTo>
                    <a:pt x="2050029" y="1094632"/>
                  </a:lnTo>
                  <a:cubicBezTo>
                    <a:pt x="2050029" y="1124956"/>
                    <a:pt x="2025447" y="1149538"/>
                    <a:pt x="1995123" y="1149538"/>
                  </a:cubicBezTo>
                  <a:lnTo>
                    <a:pt x="270389" y="1149538"/>
                  </a:lnTo>
                  <a:lnTo>
                    <a:pt x="270386" y="1149538"/>
                  </a:lnTo>
                  <a:lnTo>
                    <a:pt x="54079" y="1149538"/>
                  </a:lnTo>
                  <a:cubicBezTo>
                    <a:pt x="24212" y="1149538"/>
                    <a:pt x="0" y="1125326"/>
                    <a:pt x="0" y="1095459"/>
                  </a:cubicBezTo>
                  <a:lnTo>
                    <a:pt x="0" y="54079"/>
                  </a:lnTo>
                  <a:cubicBezTo>
                    <a:pt x="0" y="24212"/>
                    <a:pt x="24212" y="0"/>
                    <a:pt x="54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DCFC854-8E76-2BD6-4ACC-53EAFEA26376}"/>
              </a:ext>
            </a:extLst>
          </p:cNvPr>
          <p:cNvSpPr/>
          <p:nvPr/>
        </p:nvSpPr>
        <p:spPr>
          <a:xfrm>
            <a:off x="7497538" y="5081583"/>
            <a:ext cx="3689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By using air to lift the rubber instead of mechanical pliers, the risk of damaging the shaft is significantly reduced.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2F6A5D31-76B1-1171-98C2-2EE191B887BF}"/>
              </a:ext>
            </a:extLst>
          </p:cNvPr>
          <p:cNvSpPr txBox="1"/>
          <p:nvPr/>
        </p:nvSpPr>
        <p:spPr>
          <a:xfrm>
            <a:off x="7480166" y="4742275"/>
            <a:ext cx="1666374" cy="3250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Staatliches" pitchFamily="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SAFETY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F4D7E7-27DD-C29A-691D-0EFF1504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64323" y="3562538"/>
            <a:ext cx="592256" cy="365125"/>
          </a:xfrm>
        </p:spPr>
        <p:txBody>
          <a:bodyPr/>
          <a:lstStyle/>
          <a:p>
            <a:fld id="{E98D7684-31FA-4B34-9B93-FCBD91BEC220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Freeform: Shape 14">
            <a:extLst>
              <a:ext uri="{FF2B5EF4-FFF2-40B4-BE49-F238E27FC236}">
                <a16:creationId xmlns:a16="http://schemas.microsoft.com/office/drawing/2014/main" id="{CF367877-A4DF-684E-F58B-A2430DC9BB9A}"/>
              </a:ext>
            </a:extLst>
          </p:cNvPr>
          <p:cNvSpPr/>
          <p:nvPr/>
        </p:nvSpPr>
        <p:spPr>
          <a:xfrm rot="16200000" flipV="1">
            <a:off x="-657404" y="1616736"/>
            <a:ext cx="2039919" cy="96045"/>
          </a:xfrm>
          <a:custGeom>
            <a:avLst/>
            <a:gdLst>
              <a:gd name="connsiteX0" fmla="*/ 4139503 w 4450662"/>
              <a:gd name="connsiteY0" fmla="*/ 0 h 209550"/>
              <a:gd name="connsiteX1" fmla="*/ 4329678 w 4450662"/>
              <a:gd name="connsiteY1" fmla="*/ 0 h 209550"/>
              <a:gd name="connsiteX2" fmla="*/ 4450662 w 4450662"/>
              <a:gd name="connsiteY2" fmla="*/ 209550 h 209550"/>
              <a:gd name="connsiteX3" fmla="*/ 4260486 w 4450662"/>
              <a:gd name="connsiteY3" fmla="*/ 209550 h 209550"/>
              <a:gd name="connsiteX4" fmla="*/ 3716263 w 4450662"/>
              <a:gd name="connsiteY4" fmla="*/ 0 h 209550"/>
              <a:gd name="connsiteX5" fmla="*/ 3897535 w 4450662"/>
              <a:gd name="connsiteY5" fmla="*/ 0 h 209550"/>
              <a:gd name="connsiteX6" fmla="*/ 4018519 w 4450662"/>
              <a:gd name="connsiteY6" fmla="*/ 209550 h 209550"/>
              <a:gd name="connsiteX7" fmla="*/ 3837247 w 4450662"/>
              <a:gd name="connsiteY7" fmla="*/ 209550 h 209550"/>
              <a:gd name="connsiteX8" fmla="*/ 3311448 w 4450662"/>
              <a:gd name="connsiteY8" fmla="*/ 0 h 209550"/>
              <a:gd name="connsiteX9" fmla="*/ 3474296 w 4450662"/>
              <a:gd name="connsiteY9" fmla="*/ 0 h 209550"/>
              <a:gd name="connsiteX10" fmla="*/ 3595279 w 4450662"/>
              <a:gd name="connsiteY10" fmla="*/ 209550 h 209550"/>
              <a:gd name="connsiteX11" fmla="*/ 3432432 w 4450662"/>
              <a:gd name="connsiteY11" fmla="*/ 209550 h 209550"/>
              <a:gd name="connsiteX12" fmla="*/ 2900830 w 4450662"/>
              <a:gd name="connsiteY12" fmla="*/ 0 h 209550"/>
              <a:gd name="connsiteX13" fmla="*/ 3069481 w 4450662"/>
              <a:gd name="connsiteY13" fmla="*/ 0 h 209550"/>
              <a:gd name="connsiteX14" fmla="*/ 3190464 w 4450662"/>
              <a:gd name="connsiteY14" fmla="*/ 209550 h 209550"/>
              <a:gd name="connsiteX15" fmla="*/ 3021814 w 4450662"/>
              <a:gd name="connsiteY15" fmla="*/ 209550 h 209550"/>
              <a:gd name="connsiteX16" fmla="*/ 2485152 w 4450662"/>
              <a:gd name="connsiteY16" fmla="*/ 0 h 209550"/>
              <a:gd name="connsiteX17" fmla="*/ 2658863 w 4450662"/>
              <a:gd name="connsiteY17" fmla="*/ 0 h 209550"/>
              <a:gd name="connsiteX18" fmla="*/ 2779846 w 4450662"/>
              <a:gd name="connsiteY18" fmla="*/ 209550 h 209550"/>
              <a:gd name="connsiteX19" fmla="*/ 2606136 w 4450662"/>
              <a:gd name="connsiteY19" fmla="*/ 209550 h 209550"/>
              <a:gd name="connsiteX20" fmla="*/ 2085396 w 4450662"/>
              <a:gd name="connsiteY20" fmla="*/ 0 h 209550"/>
              <a:gd name="connsiteX21" fmla="*/ 2243185 w 4450662"/>
              <a:gd name="connsiteY21" fmla="*/ 0 h 209550"/>
              <a:gd name="connsiteX22" fmla="*/ 2364169 w 4450662"/>
              <a:gd name="connsiteY22" fmla="*/ 209550 h 209550"/>
              <a:gd name="connsiteX23" fmla="*/ 2206380 w 4450662"/>
              <a:gd name="connsiteY23" fmla="*/ 209550 h 209550"/>
              <a:gd name="connsiteX24" fmla="*/ 1656769 w 4450662"/>
              <a:gd name="connsiteY24" fmla="*/ 0 h 209550"/>
              <a:gd name="connsiteX25" fmla="*/ 1843428 w 4450662"/>
              <a:gd name="connsiteY25" fmla="*/ 0 h 209550"/>
              <a:gd name="connsiteX26" fmla="*/ 1964412 w 4450662"/>
              <a:gd name="connsiteY26" fmla="*/ 209550 h 209550"/>
              <a:gd name="connsiteX27" fmla="*/ 1777753 w 4450662"/>
              <a:gd name="connsiteY27" fmla="*/ 209550 h 209550"/>
              <a:gd name="connsiteX28" fmla="*/ 1234494 w 4450662"/>
              <a:gd name="connsiteY28" fmla="*/ 0 h 209550"/>
              <a:gd name="connsiteX29" fmla="*/ 1414801 w 4450662"/>
              <a:gd name="connsiteY29" fmla="*/ 0 h 209550"/>
              <a:gd name="connsiteX30" fmla="*/ 1535785 w 4450662"/>
              <a:gd name="connsiteY30" fmla="*/ 209550 h 209550"/>
              <a:gd name="connsiteX31" fmla="*/ 1355477 w 4450662"/>
              <a:gd name="connsiteY31" fmla="*/ 209550 h 209550"/>
              <a:gd name="connsiteX32" fmla="*/ 828386 w 4450662"/>
              <a:gd name="connsiteY32" fmla="*/ 0 h 209550"/>
              <a:gd name="connsiteX33" fmla="*/ 992526 w 4450662"/>
              <a:gd name="connsiteY33" fmla="*/ 0 h 209550"/>
              <a:gd name="connsiteX34" fmla="*/ 1113510 w 4450662"/>
              <a:gd name="connsiteY34" fmla="*/ 209550 h 209550"/>
              <a:gd name="connsiteX35" fmla="*/ 949370 w 4450662"/>
              <a:gd name="connsiteY35" fmla="*/ 209550 h 209550"/>
              <a:gd name="connsiteX36" fmla="*/ 397670 w 4450662"/>
              <a:gd name="connsiteY36" fmla="*/ 0 h 209550"/>
              <a:gd name="connsiteX37" fmla="*/ 586419 w 4450662"/>
              <a:gd name="connsiteY37" fmla="*/ 0 h 209550"/>
              <a:gd name="connsiteX38" fmla="*/ 707403 w 4450662"/>
              <a:gd name="connsiteY38" fmla="*/ 209550 h 209550"/>
              <a:gd name="connsiteX39" fmla="*/ 518654 w 4450662"/>
              <a:gd name="connsiteY39" fmla="*/ 209550 h 209550"/>
              <a:gd name="connsiteX40" fmla="*/ 0 w 4450662"/>
              <a:gd name="connsiteY40" fmla="*/ 0 h 209550"/>
              <a:gd name="connsiteX41" fmla="*/ 155702 w 4450662"/>
              <a:gd name="connsiteY41" fmla="*/ 0 h 209550"/>
              <a:gd name="connsiteX42" fmla="*/ 276686 w 4450662"/>
              <a:gd name="connsiteY42" fmla="*/ 209550 h 209550"/>
              <a:gd name="connsiteX43" fmla="*/ 120984 w 4450662"/>
              <a:gd name="connsiteY4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50662" h="209550">
                <a:moveTo>
                  <a:pt x="4139503" y="0"/>
                </a:moveTo>
                <a:lnTo>
                  <a:pt x="4329678" y="0"/>
                </a:lnTo>
                <a:lnTo>
                  <a:pt x="4450662" y="209550"/>
                </a:lnTo>
                <a:lnTo>
                  <a:pt x="4260486" y="209550"/>
                </a:lnTo>
                <a:close/>
                <a:moveTo>
                  <a:pt x="3716263" y="0"/>
                </a:moveTo>
                <a:lnTo>
                  <a:pt x="3897535" y="0"/>
                </a:lnTo>
                <a:lnTo>
                  <a:pt x="4018519" y="209550"/>
                </a:lnTo>
                <a:lnTo>
                  <a:pt x="3837247" y="209550"/>
                </a:lnTo>
                <a:close/>
                <a:moveTo>
                  <a:pt x="3311448" y="0"/>
                </a:moveTo>
                <a:lnTo>
                  <a:pt x="3474296" y="0"/>
                </a:lnTo>
                <a:lnTo>
                  <a:pt x="3595279" y="209550"/>
                </a:lnTo>
                <a:lnTo>
                  <a:pt x="3432432" y="209550"/>
                </a:lnTo>
                <a:close/>
                <a:moveTo>
                  <a:pt x="2900830" y="0"/>
                </a:moveTo>
                <a:lnTo>
                  <a:pt x="3069481" y="0"/>
                </a:lnTo>
                <a:lnTo>
                  <a:pt x="3190464" y="209550"/>
                </a:lnTo>
                <a:lnTo>
                  <a:pt x="3021814" y="209550"/>
                </a:lnTo>
                <a:close/>
                <a:moveTo>
                  <a:pt x="2485152" y="0"/>
                </a:moveTo>
                <a:lnTo>
                  <a:pt x="2658863" y="0"/>
                </a:lnTo>
                <a:lnTo>
                  <a:pt x="2779846" y="209550"/>
                </a:lnTo>
                <a:lnTo>
                  <a:pt x="2606136" y="209550"/>
                </a:lnTo>
                <a:close/>
                <a:moveTo>
                  <a:pt x="2085396" y="0"/>
                </a:moveTo>
                <a:lnTo>
                  <a:pt x="2243185" y="0"/>
                </a:lnTo>
                <a:lnTo>
                  <a:pt x="2364169" y="209550"/>
                </a:lnTo>
                <a:lnTo>
                  <a:pt x="2206380" y="209550"/>
                </a:lnTo>
                <a:close/>
                <a:moveTo>
                  <a:pt x="1656769" y="0"/>
                </a:moveTo>
                <a:lnTo>
                  <a:pt x="1843428" y="0"/>
                </a:lnTo>
                <a:lnTo>
                  <a:pt x="1964412" y="209550"/>
                </a:lnTo>
                <a:lnTo>
                  <a:pt x="1777753" y="209550"/>
                </a:lnTo>
                <a:close/>
                <a:moveTo>
                  <a:pt x="1234494" y="0"/>
                </a:moveTo>
                <a:lnTo>
                  <a:pt x="1414801" y="0"/>
                </a:lnTo>
                <a:lnTo>
                  <a:pt x="1535785" y="209550"/>
                </a:lnTo>
                <a:lnTo>
                  <a:pt x="1355477" y="209550"/>
                </a:lnTo>
                <a:close/>
                <a:moveTo>
                  <a:pt x="828386" y="0"/>
                </a:moveTo>
                <a:lnTo>
                  <a:pt x="992526" y="0"/>
                </a:lnTo>
                <a:lnTo>
                  <a:pt x="1113510" y="209550"/>
                </a:lnTo>
                <a:lnTo>
                  <a:pt x="949370" y="209550"/>
                </a:lnTo>
                <a:close/>
                <a:moveTo>
                  <a:pt x="397670" y="0"/>
                </a:moveTo>
                <a:lnTo>
                  <a:pt x="586419" y="0"/>
                </a:lnTo>
                <a:lnTo>
                  <a:pt x="707403" y="209550"/>
                </a:lnTo>
                <a:lnTo>
                  <a:pt x="518654" y="209550"/>
                </a:lnTo>
                <a:close/>
                <a:moveTo>
                  <a:pt x="0" y="0"/>
                </a:moveTo>
                <a:lnTo>
                  <a:pt x="155702" y="0"/>
                </a:lnTo>
                <a:lnTo>
                  <a:pt x="276686" y="209550"/>
                </a:lnTo>
                <a:lnTo>
                  <a:pt x="120984" y="20955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AAFA2-D6F4-69CE-D933-E51F6A0ED71F}"/>
              </a:ext>
            </a:extLst>
          </p:cNvPr>
          <p:cNvSpPr txBox="1"/>
          <p:nvPr/>
        </p:nvSpPr>
        <p:spPr>
          <a:xfrm rot="5400000">
            <a:off x="-483146" y="5466519"/>
            <a:ext cx="169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“GOODBYE” TEAM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CE533-80C0-5162-6DDD-C73B4E9A7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37" y="2134323"/>
            <a:ext cx="2589353" cy="25893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F24702-3FE9-27F8-127A-48ECD70CDF20}"/>
              </a:ext>
            </a:extLst>
          </p:cNvPr>
          <p:cNvSpPr/>
          <p:nvPr/>
        </p:nvSpPr>
        <p:spPr>
          <a:xfrm>
            <a:off x="2948609" y="2114577"/>
            <a:ext cx="887895" cy="9798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9881A-D956-57D3-BF7C-F4422EBD6B4E}"/>
              </a:ext>
            </a:extLst>
          </p:cNvPr>
          <p:cNvSpPr/>
          <p:nvPr/>
        </p:nvSpPr>
        <p:spPr>
          <a:xfrm>
            <a:off x="3458354" y="1734492"/>
            <a:ext cx="887895" cy="9798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6C263B-95B2-40BE-16B3-5C66A23C03E3}"/>
              </a:ext>
            </a:extLst>
          </p:cNvPr>
          <p:cNvSpPr/>
          <p:nvPr/>
        </p:nvSpPr>
        <p:spPr>
          <a:xfrm>
            <a:off x="3141170" y="1935744"/>
            <a:ext cx="887895" cy="9798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45EDAE-0A3C-516C-3501-A7711A59C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55" y="2057793"/>
            <a:ext cx="1005767" cy="1005767"/>
          </a:xfrm>
          <a:prstGeom prst="rect">
            <a:avLst/>
          </a:prstGeom>
        </p:spPr>
      </p:pic>
      <p:pic>
        <p:nvPicPr>
          <p:cNvPr id="7" name="Рисунок 6" descr="Изображение выглядит как на открытом воздухе, небо, транспорт, самоле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8F43D22-293C-DE62-B25F-DA1FB97869EF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18250" r="43657" b="18229"/>
          <a:stretch/>
        </p:blipFill>
        <p:spPr>
          <a:xfrm>
            <a:off x="2001679" y="1413793"/>
            <a:ext cx="4151253" cy="415125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6182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C75F2-092C-9259-58A9-61C1D9077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27">
            <a:extLst>
              <a:ext uri="{FF2B5EF4-FFF2-40B4-BE49-F238E27FC236}">
                <a16:creationId xmlns:a16="http://schemas.microsoft.com/office/drawing/2014/main" id="{2653313E-3E01-AEB6-05F6-9EC6A7D80404}"/>
              </a:ext>
            </a:extLst>
          </p:cNvPr>
          <p:cNvSpPr/>
          <p:nvPr/>
        </p:nvSpPr>
        <p:spPr>
          <a:xfrm>
            <a:off x="5785647" y="0"/>
            <a:ext cx="6406353" cy="6854524"/>
          </a:xfrm>
          <a:custGeom>
            <a:avLst/>
            <a:gdLst>
              <a:gd name="connsiteX0" fmla="*/ 0 w 5098323"/>
              <a:gd name="connsiteY0" fmla="*/ 4635418 h 5020884"/>
              <a:gd name="connsiteX1" fmla="*/ 385458 w 5098323"/>
              <a:gd name="connsiteY1" fmla="*/ 5020885 h 5020884"/>
              <a:gd name="connsiteX2" fmla="*/ 0 w 5098323"/>
              <a:gd name="connsiteY2" fmla="*/ 5020885 h 5020884"/>
              <a:gd name="connsiteX3" fmla="*/ 0 w 5098323"/>
              <a:gd name="connsiteY3" fmla="*/ 4635418 h 5020884"/>
              <a:gd name="connsiteX4" fmla="*/ 1810407 w 5098323"/>
              <a:gd name="connsiteY4" fmla="*/ 5020885 h 5020884"/>
              <a:gd name="connsiteX5" fmla="*/ 1184053 w 5098323"/>
              <a:gd name="connsiteY5" fmla="*/ 5020885 h 5020884"/>
              <a:gd name="connsiteX6" fmla="*/ 0 w 5098323"/>
              <a:gd name="connsiteY6" fmla="*/ 3836832 h 5020884"/>
              <a:gd name="connsiteX7" fmla="*/ 0 w 5098323"/>
              <a:gd name="connsiteY7" fmla="*/ 3210468 h 5020884"/>
              <a:gd name="connsiteX8" fmla="*/ 1810407 w 5098323"/>
              <a:gd name="connsiteY8" fmla="*/ 5020885 h 5020884"/>
              <a:gd name="connsiteX9" fmla="*/ 3235357 w 5098323"/>
              <a:gd name="connsiteY9" fmla="*/ 5020885 h 5020884"/>
              <a:gd name="connsiteX10" fmla="*/ 2609003 w 5098323"/>
              <a:gd name="connsiteY10" fmla="*/ 5020885 h 5020884"/>
              <a:gd name="connsiteX11" fmla="*/ 0 w 5098323"/>
              <a:gd name="connsiteY11" fmla="*/ 2411883 h 5020884"/>
              <a:gd name="connsiteX12" fmla="*/ 0 w 5098323"/>
              <a:gd name="connsiteY12" fmla="*/ 1785518 h 5020884"/>
              <a:gd name="connsiteX13" fmla="*/ 3235357 w 5098323"/>
              <a:gd name="connsiteY13" fmla="*/ 5020885 h 5020884"/>
              <a:gd name="connsiteX14" fmla="*/ 4660306 w 5098323"/>
              <a:gd name="connsiteY14" fmla="*/ 5020885 h 5020884"/>
              <a:gd name="connsiteX15" fmla="*/ 4033952 w 5098323"/>
              <a:gd name="connsiteY15" fmla="*/ 5020885 h 5020884"/>
              <a:gd name="connsiteX16" fmla="*/ 0 w 5098323"/>
              <a:gd name="connsiteY16" fmla="*/ 986933 h 5020884"/>
              <a:gd name="connsiteX17" fmla="*/ 0 w 5098323"/>
              <a:gd name="connsiteY17" fmla="*/ 360569 h 5020884"/>
              <a:gd name="connsiteX18" fmla="*/ 4660306 w 5098323"/>
              <a:gd name="connsiteY18" fmla="*/ 5020885 h 5020884"/>
              <a:gd name="connsiteX19" fmla="*/ 5098323 w 5098323"/>
              <a:gd name="connsiteY19" fmla="*/ 4033952 h 5020884"/>
              <a:gd name="connsiteX20" fmla="*/ 5098323 w 5098323"/>
              <a:gd name="connsiteY20" fmla="*/ 4660306 h 5020884"/>
              <a:gd name="connsiteX21" fmla="*/ 438017 w 5098323"/>
              <a:gd name="connsiteY21" fmla="*/ 0 h 5020884"/>
              <a:gd name="connsiteX22" fmla="*/ 1064381 w 5098323"/>
              <a:gd name="connsiteY22" fmla="*/ 0 h 5020884"/>
              <a:gd name="connsiteX23" fmla="*/ 5098323 w 5098323"/>
              <a:gd name="connsiteY23" fmla="*/ 4033952 h 5020884"/>
              <a:gd name="connsiteX24" fmla="*/ 5098323 w 5098323"/>
              <a:gd name="connsiteY24" fmla="*/ 2609003 h 5020884"/>
              <a:gd name="connsiteX25" fmla="*/ 5098323 w 5098323"/>
              <a:gd name="connsiteY25" fmla="*/ 3235357 h 5020884"/>
              <a:gd name="connsiteX26" fmla="*/ 1862966 w 5098323"/>
              <a:gd name="connsiteY26" fmla="*/ 0 h 5020884"/>
              <a:gd name="connsiteX27" fmla="*/ 2489330 w 5098323"/>
              <a:gd name="connsiteY27" fmla="*/ 0 h 5020884"/>
              <a:gd name="connsiteX28" fmla="*/ 5098323 w 5098323"/>
              <a:gd name="connsiteY28" fmla="*/ 2609003 h 5020884"/>
              <a:gd name="connsiteX29" fmla="*/ 5098323 w 5098323"/>
              <a:gd name="connsiteY29" fmla="*/ 1184053 h 5020884"/>
              <a:gd name="connsiteX30" fmla="*/ 5098323 w 5098323"/>
              <a:gd name="connsiteY30" fmla="*/ 1810407 h 5020884"/>
              <a:gd name="connsiteX31" fmla="*/ 3287916 w 5098323"/>
              <a:gd name="connsiteY31" fmla="*/ 0 h 5020884"/>
              <a:gd name="connsiteX32" fmla="*/ 3914280 w 5098323"/>
              <a:gd name="connsiteY32" fmla="*/ 0 h 5020884"/>
              <a:gd name="connsiteX33" fmla="*/ 5098323 w 5098323"/>
              <a:gd name="connsiteY33" fmla="*/ 1184053 h 5020884"/>
              <a:gd name="connsiteX34" fmla="*/ 5098323 w 5098323"/>
              <a:gd name="connsiteY34" fmla="*/ 385458 h 5020884"/>
              <a:gd name="connsiteX35" fmla="*/ 4712865 w 5098323"/>
              <a:gd name="connsiteY35" fmla="*/ 0 h 5020884"/>
              <a:gd name="connsiteX36" fmla="*/ 5098323 w 5098323"/>
              <a:gd name="connsiteY36" fmla="*/ 0 h 5020884"/>
              <a:gd name="connsiteX37" fmla="*/ 5098323 w 5098323"/>
              <a:gd name="connsiteY37" fmla="*/ 385458 h 50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98323" h="5020884">
                <a:moveTo>
                  <a:pt x="0" y="4635418"/>
                </a:moveTo>
                <a:lnTo>
                  <a:pt x="385458" y="5020885"/>
                </a:lnTo>
                <a:lnTo>
                  <a:pt x="0" y="5020885"/>
                </a:lnTo>
                <a:lnTo>
                  <a:pt x="0" y="4635418"/>
                </a:lnTo>
                <a:close/>
                <a:moveTo>
                  <a:pt x="1810407" y="5020885"/>
                </a:moveTo>
                <a:lnTo>
                  <a:pt x="1184053" y="5020885"/>
                </a:lnTo>
                <a:lnTo>
                  <a:pt x="0" y="3836832"/>
                </a:lnTo>
                <a:lnTo>
                  <a:pt x="0" y="3210468"/>
                </a:lnTo>
                <a:lnTo>
                  <a:pt x="1810407" y="5020885"/>
                </a:lnTo>
                <a:close/>
                <a:moveTo>
                  <a:pt x="3235357" y="5020885"/>
                </a:moveTo>
                <a:lnTo>
                  <a:pt x="2609003" y="5020885"/>
                </a:lnTo>
                <a:lnTo>
                  <a:pt x="0" y="2411883"/>
                </a:lnTo>
                <a:lnTo>
                  <a:pt x="0" y="1785518"/>
                </a:lnTo>
                <a:lnTo>
                  <a:pt x="3235357" y="5020885"/>
                </a:lnTo>
                <a:close/>
                <a:moveTo>
                  <a:pt x="4660306" y="5020885"/>
                </a:moveTo>
                <a:lnTo>
                  <a:pt x="4033952" y="5020885"/>
                </a:lnTo>
                <a:lnTo>
                  <a:pt x="0" y="986933"/>
                </a:lnTo>
                <a:lnTo>
                  <a:pt x="0" y="360569"/>
                </a:lnTo>
                <a:lnTo>
                  <a:pt x="4660306" y="5020885"/>
                </a:lnTo>
                <a:close/>
                <a:moveTo>
                  <a:pt x="5098323" y="4033952"/>
                </a:moveTo>
                <a:lnTo>
                  <a:pt x="5098323" y="4660306"/>
                </a:lnTo>
                <a:lnTo>
                  <a:pt x="438017" y="0"/>
                </a:lnTo>
                <a:lnTo>
                  <a:pt x="1064381" y="0"/>
                </a:lnTo>
                <a:lnTo>
                  <a:pt x="5098323" y="4033952"/>
                </a:lnTo>
                <a:close/>
                <a:moveTo>
                  <a:pt x="5098323" y="2609003"/>
                </a:moveTo>
                <a:lnTo>
                  <a:pt x="5098323" y="3235357"/>
                </a:lnTo>
                <a:lnTo>
                  <a:pt x="1862966" y="0"/>
                </a:lnTo>
                <a:lnTo>
                  <a:pt x="2489330" y="0"/>
                </a:lnTo>
                <a:lnTo>
                  <a:pt x="5098323" y="2609003"/>
                </a:lnTo>
                <a:close/>
                <a:moveTo>
                  <a:pt x="5098323" y="1184053"/>
                </a:moveTo>
                <a:lnTo>
                  <a:pt x="5098323" y="1810407"/>
                </a:lnTo>
                <a:lnTo>
                  <a:pt x="3287916" y="0"/>
                </a:lnTo>
                <a:lnTo>
                  <a:pt x="3914280" y="0"/>
                </a:lnTo>
                <a:lnTo>
                  <a:pt x="5098323" y="1184053"/>
                </a:lnTo>
                <a:close/>
                <a:moveTo>
                  <a:pt x="5098323" y="385458"/>
                </a:moveTo>
                <a:lnTo>
                  <a:pt x="4712865" y="0"/>
                </a:lnTo>
                <a:lnTo>
                  <a:pt x="5098323" y="0"/>
                </a:lnTo>
                <a:lnTo>
                  <a:pt x="5098323" y="385458"/>
                </a:lnTo>
                <a:close/>
              </a:path>
            </a:pathLst>
          </a:custGeom>
          <a:solidFill>
            <a:srgbClr val="002060">
              <a:alpha val="50000"/>
            </a:srgbClr>
          </a:solidFill>
          <a:ln w="9525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D2D5B3-7516-3C04-8812-297A6379DA90}"/>
              </a:ext>
            </a:extLst>
          </p:cNvPr>
          <p:cNvSpPr/>
          <p:nvPr/>
        </p:nvSpPr>
        <p:spPr>
          <a:xfrm>
            <a:off x="1400585" y="1992134"/>
            <a:ext cx="9390831" cy="166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11500" b="1" noProof="1">
                <a:solidFill>
                  <a:srgbClr val="002060"/>
                </a:solidFill>
                <a:latin typeface="Staatliches (Headings)"/>
                <a:ea typeface="Roboto" panose="02000000000000000000" pitchFamily="2" charset="0"/>
                <a:cs typeface="Open Sans" panose="020B0606030504020204" pitchFamily="34" charset="0"/>
              </a:rPr>
              <a:t>Thank 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2BD63-B86D-2846-5F89-919646B63F5A}"/>
              </a:ext>
            </a:extLst>
          </p:cNvPr>
          <p:cNvSpPr txBox="1"/>
          <p:nvPr/>
        </p:nvSpPr>
        <p:spPr>
          <a:xfrm>
            <a:off x="3688350" y="5772889"/>
            <a:ext cx="18872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+mj-lt"/>
                <a:cs typeface="Poppins Medium" panose="00000600000000000000" pitchFamily="2" charset="0"/>
              </a:rPr>
              <a:t>Email &amp; Website</a:t>
            </a:r>
            <a:endParaRPr lang="en-ID" sz="1333" dirty="0">
              <a:solidFill>
                <a:schemeClr val="bg1"/>
              </a:solidFill>
              <a:latin typeface="+mj-lt"/>
              <a:cs typeface="Poppins Medium" panose="000006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E5BB99-3729-A5B4-2106-9BFC23715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6275" y="2143817"/>
            <a:ext cx="1081801" cy="108180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EEA60FC-A0A3-A725-FFCA-FAA51102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64323" y="3562538"/>
            <a:ext cx="592256" cy="365125"/>
          </a:xfrm>
        </p:spPr>
        <p:txBody>
          <a:bodyPr/>
          <a:lstStyle/>
          <a:p>
            <a:fld id="{E98D7684-31FA-4B34-9B93-FCBD91BEC220}" type="slidenum">
              <a:rPr lang="en-US" smtClean="0"/>
              <a:t>9</a:t>
            </a:fld>
            <a:endParaRPr lang="en-US" dirty="0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C28EA25B-4BCF-0458-2484-18A180C13103}"/>
              </a:ext>
            </a:extLst>
          </p:cNvPr>
          <p:cNvSpPr/>
          <p:nvPr/>
        </p:nvSpPr>
        <p:spPr>
          <a:xfrm rot="16200000" flipV="1">
            <a:off x="-657404" y="1616736"/>
            <a:ext cx="2039919" cy="96045"/>
          </a:xfrm>
          <a:custGeom>
            <a:avLst/>
            <a:gdLst>
              <a:gd name="connsiteX0" fmla="*/ 4139503 w 4450662"/>
              <a:gd name="connsiteY0" fmla="*/ 0 h 209550"/>
              <a:gd name="connsiteX1" fmla="*/ 4329678 w 4450662"/>
              <a:gd name="connsiteY1" fmla="*/ 0 h 209550"/>
              <a:gd name="connsiteX2" fmla="*/ 4450662 w 4450662"/>
              <a:gd name="connsiteY2" fmla="*/ 209550 h 209550"/>
              <a:gd name="connsiteX3" fmla="*/ 4260486 w 4450662"/>
              <a:gd name="connsiteY3" fmla="*/ 209550 h 209550"/>
              <a:gd name="connsiteX4" fmla="*/ 3716263 w 4450662"/>
              <a:gd name="connsiteY4" fmla="*/ 0 h 209550"/>
              <a:gd name="connsiteX5" fmla="*/ 3897535 w 4450662"/>
              <a:gd name="connsiteY5" fmla="*/ 0 h 209550"/>
              <a:gd name="connsiteX6" fmla="*/ 4018519 w 4450662"/>
              <a:gd name="connsiteY6" fmla="*/ 209550 h 209550"/>
              <a:gd name="connsiteX7" fmla="*/ 3837247 w 4450662"/>
              <a:gd name="connsiteY7" fmla="*/ 209550 h 209550"/>
              <a:gd name="connsiteX8" fmla="*/ 3311448 w 4450662"/>
              <a:gd name="connsiteY8" fmla="*/ 0 h 209550"/>
              <a:gd name="connsiteX9" fmla="*/ 3474296 w 4450662"/>
              <a:gd name="connsiteY9" fmla="*/ 0 h 209550"/>
              <a:gd name="connsiteX10" fmla="*/ 3595279 w 4450662"/>
              <a:gd name="connsiteY10" fmla="*/ 209550 h 209550"/>
              <a:gd name="connsiteX11" fmla="*/ 3432432 w 4450662"/>
              <a:gd name="connsiteY11" fmla="*/ 209550 h 209550"/>
              <a:gd name="connsiteX12" fmla="*/ 2900830 w 4450662"/>
              <a:gd name="connsiteY12" fmla="*/ 0 h 209550"/>
              <a:gd name="connsiteX13" fmla="*/ 3069481 w 4450662"/>
              <a:gd name="connsiteY13" fmla="*/ 0 h 209550"/>
              <a:gd name="connsiteX14" fmla="*/ 3190464 w 4450662"/>
              <a:gd name="connsiteY14" fmla="*/ 209550 h 209550"/>
              <a:gd name="connsiteX15" fmla="*/ 3021814 w 4450662"/>
              <a:gd name="connsiteY15" fmla="*/ 209550 h 209550"/>
              <a:gd name="connsiteX16" fmla="*/ 2485152 w 4450662"/>
              <a:gd name="connsiteY16" fmla="*/ 0 h 209550"/>
              <a:gd name="connsiteX17" fmla="*/ 2658863 w 4450662"/>
              <a:gd name="connsiteY17" fmla="*/ 0 h 209550"/>
              <a:gd name="connsiteX18" fmla="*/ 2779846 w 4450662"/>
              <a:gd name="connsiteY18" fmla="*/ 209550 h 209550"/>
              <a:gd name="connsiteX19" fmla="*/ 2606136 w 4450662"/>
              <a:gd name="connsiteY19" fmla="*/ 209550 h 209550"/>
              <a:gd name="connsiteX20" fmla="*/ 2085396 w 4450662"/>
              <a:gd name="connsiteY20" fmla="*/ 0 h 209550"/>
              <a:gd name="connsiteX21" fmla="*/ 2243185 w 4450662"/>
              <a:gd name="connsiteY21" fmla="*/ 0 h 209550"/>
              <a:gd name="connsiteX22" fmla="*/ 2364169 w 4450662"/>
              <a:gd name="connsiteY22" fmla="*/ 209550 h 209550"/>
              <a:gd name="connsiteX23" fmla="*/ 2206380 w 4450662"/>
              <a:gd name="connsiteY23" fmla="*/ 209550 h 209550"/>
              <a:gd name="connsiteX24" fmla="*/ 1656769 w 4450662"/>
              <a:gd name="connsiteY24" fmla="*/ 0 h 209550"/>
              <a:gd name="connsiteX25" fmla="*/ 1843428 w 4450662"/>
              <a:gd name="connsiteY25" fmla="*/ 0 h 209550"/>
              <a:gd name="connsiteX26" fmla="*/ 1964412 w 4450662"/>
              <a:gd name="connsiteY26" fmla="*/ 209550 h 209550"/>
              <a:gd name="connsiteX27" fmla="*/ 1777753 w 4450662"/>
              <a:gd name="connsiteY27" fmla="*/ 209550 h 209550"/>
              <a:gd name="connsiteX28" fmla="*/ 1234494 w 4450662"/>
              <a:gd name="connsiteY28" fmla="*/ 0 h 209550"/>
              <a:gd name="connsiteX29" fmla="*/ 1414801 w 4450662"/>
              <a:gd name="connsiteY29" fmla="*/ 0 h 209550"/>
              <a:gd name="connsiteX30" fmla="*/ 1535785 w 4450662"/>
              <a:gd name="connsiteY30" fmla="*/ 209550 h 209550"/>
              <a:gd name="connsiteX31" fmla="*/ 1355477 w 4450662"/>
              <a:gd name="connsiteY31" fmla="*/ 209550 h 209550"/>
              <a:gd name="connsiteX32" fmla="*/ 828386 w 4450662"/>
              <a:gd name="connsiteY32" fmla="*/ 0 h 209550"/>
              <a:gd name="connsiteX33" fmla="*/ 992526 w 4450662"/>
              <a:gd name="connsiteY33" fmla="*/ 0 h 209550"/>
              <a:gd name="connsiteX34" fmla="*/ 1113510 w 4450662"/>
              <a:gd name="connsiteY34" fmla="*/ 209550 h 209550"/>
              <a:gd name="connsiteX35" fmla="*/ 949370 w 4450662"/>
              <a:gd name="connsiteY35" fmla="*/ 209550 h 209550"/>
              <a:gd name="connsiteX36" fmla="*/ 397670 w 4450662"/>
              <a:gd name="connsiteY36" fmla="*/ 0 h 209550"/>
              <a:gd name="connsiteX37" fmla="*/ 586419 w 4450662"/>
              <a:gd name="connsiteY37" fmla="*/ 0 h 209550"/>
              <a:gd name="connsiteX38" fmla="*/ 707403 w 4450662"/>
              <a:gd name="connsiteY38" fmla="*/ 209550 h 209550"/>
              <a:gd name="connsiteX39" fmla="*/ 518654 w 4450662"/>
              <a:gd name="connsiteY39" fmla="*/ 209550 h 209550"/>
              <a:gd name="connsiteX40" fmla="*/ 0 w 4450662"/>
              <a:gd name="connsiteY40" fmla="*/ 0 h 209550"/>
              <a:gd name="connsiteX41" fmla="*/ 155702 w 4450662"/>
              <a:gd name="connsiteY41" fmla="*/ 0 h 209550"/>
              <a:gd name="connsiteX42" fmla="*/ 276686 w 4450662"/>
              <a:gd name="connsiteY42" fmla="*/ 209550 h 209550"/>
              <a:gd name="connsiteX43" fmla="*/ 120984 w 4450662"/>
              <a:gd name="connsiteY4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50662" h="209550">
                <a:moveTo>
                  <a:pt x="4139503" y="0"/>
                </a:moveTo>
                <a:lnTo>
                  <a:pt x="4329678" y="0"/>
                </a:lnTo>
                <a:lnTo>
                  <a:pt x="4450662" y="209550"/>
                </a:lnTo>
                <a:lnTo>
                  <a:pt x="4260486" y="209550"/>
                </a:lnTo>
                <a:close/>
                <a:moveTo>
                  <a:pt x="3716263" y="0"/>
                </a:moveTo>
                <a:lnTo>
                  <a:pt x="3897535" y="0"/>
                </a:lnTo>
                <a:lnTo>
                  <a:pt x="4018519" y="209550"/>
                </a:lnTo>
                <a:lnTo>
                  <a:pt x="3837247" y="209550"/>
                </a:lnTo>
                <a:close/>
                <a:moveTo>
                  <a:pt x="3311448" y="0"/>
                </a:moveTo>
                <a:lnTo>
                  <a:pt x="3474296" y="0"/>
                </a:lnTo>
                <a:lnTo>
                  <a:pt x="3595279" y="209550"/>
                </a:lnTo>
                <a:lnTo>
                  <a:pt x="3432432" y="209550"/>
                </a:lnTo>
                <a:close/>
                <a:moveTo>
                  <a:pt x="2900830" y="0"/>
                </a:moveTo>
                <a:lnTo>
                  <a:pt x="3069481" y="0"/>
                </a:lnTo>
                <a:lnTo>
                  <a:pt x="3190464" y="209550"/>
                </a:lnTo>
                <a:lnTo>
                  <a:pt x="3021814" y="209550"/>
                </a:lnTo>
                <a:close/>
                <a:moveTo>
                  <a:pt x="2485152" y="0"/>
                </a:moveTo>
                <a:lnTo>
                  <a:pt x="2658863" y="0"/>
                </a:lnTo>
                <a:lnTo>
                  <a:pt x="2779846" y="209550"/>
                </a:lnTo>
                <a:lnTo>
                  <a:pt x="2606136" y="209550"/>
                </a:lnTo>
                <a:close/>
                <a:moveTo>
                  <a:pt x="2085396" y="0"/>
                </a:moveTo>
                <a:lnTo>
                  <a:pt x="2243185" y="0"/>
                </a:lnTo>
                <a:lnTo>
                  <a:pt x="2364169" y="209550"/>
                </a:lnTo>
                <a:lnTo>
                  <a:pt x="2206380" y="209550"/>
                </a:lnTo>
                <a:close/>
                <a:moveTo>
                  <a:pt x="1656769" y="0"/>
                </a:moveTo>
                <a:lnTo>
                  <a:pt x="1843428" y="0"/>
                </a:lnTo>
                <a:lnTo>
                  <a:pt x="1964412" y="209550"/>
                </a:lnTo>
                <a:lnTo>
                  <a:pt x="1777753" y="209550"/>
                </a:lnTo>
                <a:close/>
                <a:moveTo>
                  <a:pt x="1234494" y="0"/>
                </a:moveTo>
                <a:lnTo>
                  <a:pt x="1414801" y="0"/>
                </a:lnTo>
                <a:lnTo>
                  <a:pt x="1535785" y="209550"/>
                </a:lnTo>
                <a:lnTo>
                  <a:pt x="1355477" y="209550"/>
                </a:lnTo>
                <a:close/>
                <a:moveTo>
                  <a:pt x="828386" y="0"/>
                </a:moveTo>
                <a:lnTo>
                  <a:pt x="992526" y="0"/>
                </a:lnTo>
                <a:lnTo>
                  <a:pt x="1113510" y="209550"/>
                </a:lnTo>
                <a:lnTo>
                  <a:pt x="949370" y="209550"/>
                </a:lnTo>
                <a:close/>
                <a:moveTo>
                  <a:pt x="397670" y="0"/>
                </a:moveTo>
                <a:lnTo>
                  <a:pt x="586419" y="0"/>
                </a:lnTo>
                <a:lnTo>
                  <a:pt x="707403" y="209550"/>
                </a:lnTo>
                <a:lnTo>
                  <a:pt x="518654" y="209550"/>
                </a:lnTo>
                <a:close/>
                <a:moveTo>
                  <a:pt x="0" y="0"/>
                </a:moveTo>
                <a:lnTo>
                  <a:pt x="155702" y="0"/>
                </a:lnTo>
                <a:lnTo>
                  <a:pt x="276686" y="209550"/>
                </a:lnTo>
                <a:lnTo>
                  <a:pt x="120984" y="20955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6192F9-551B-1152-50A7-828CECF8301D}"/>
              </a:ext>
            </a:extLst>
          </p:cNvPr>
          <p:cNvSpPr txBox="1"/>
          <p:nvPr/>
        </p:nvSpPr>
        <p:spPr>
          <a:xfrm rot="5400000">
            <a:off x="-483146" y="5466519"/>
            <a:ext cx="169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taatliches" pitchFamily="2" charset="0"/>
              </a:rPr>
              <a:t>“GOODBYE” TEAM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Staatlich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0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34 -0.07894 C 0.04063 -0.11088 0.05078 -0.14283 0.06732 -0.16528 C 0.08347 -0.18727 0.10938 -0.20487 0.12904 -0.21274 C 0.1487 -0.22084 0.16836 -0.22616 0.18503 -0.21274 C 0.2017 -0.19954 0.21823 -0.1507 0.22904 -0.1328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94144"/>
      </a:accent1>
      <a:accent2>
        <a:srgbClr val="F8961E"/>
      </a:accent2>
      <a:accent3>
        <a:srgbClr val="F9C74F"/>
      </a:accent3>
      <a:accent4>
        <a:srgbClr val="90BE6D"/>
      </a:accent4>
      <a:accent5>
        <a:srgbClr val="43AA8B"/>
      </a:accent5>
      <a:accent6>
        <a:srgbClr val="57759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4793</TotalTime>
  <Words>457</Words>
  <Application>Microsoft Macintosh PowerPoint</Application>
  <PresentationFormat>Широкоэкранный</PresentationFormat>
  <Paragraphs>86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-webkit-standard</vt:lpstr>
      <vt:lpstr>Arial</vt:lpstr>
      <vt:lpstr>Calibri</vt:lpstr>
      <vt:lpstr>Calibri Light</vt:lpstr>
      <vt:lpstr>Lato Light</vt:lpstr>
      <vt:lpstr>Open Sans Light</vt:lpstr>
      <vt:lpstr>Staatliches</vt:lpstr>
      <vt:lpstr>Staatliches (Headings)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 aji utama</dc:creator>
  <cp:lastModifiedBy>Islam Lukmanov</cp:lastModifiedBy>
  <cp:revision>584</cp:revision>
  <dcterms:created xsi:type="dcterms:W3CDTF">2024-12-16T18:18:11Z</dcterms:created>
  <dcterms:modified xsi:type="dcterms:W3CDTF">2025-02-02T05:24:48Z</dcterms:modified>
</cp:coreProperties>
</file>